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2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3.xml" ContentType="application/vnd.openxmlformats-officedocument.presentationml.notesSlide+xml"/>
  <Override PartName="/ppt/theme/themeOverride4.xml" ContentType="application/vnd.openxmlformats-officedocument.themeOverride+xml"/>
  <Override PartName="/ppt/notesSlides/notesSlide4.xml" ContentType="application/vnd.openxmlformats-officedocument.presentationml.notesSlide+xml"/>
  <Override PartName="/ppt/theme/themeOverride5.xml" ContentType="application/vnd.openxmlformats-officedocument.themeOverride+xml"/>
  <Override PartName="/ppt/notesSlides/notesSlide5.xml" ContentType="application/vnd.openxmlformats-officedocument.presentationml.notesSlide+xml"/>
  <Override PartName="/ppt/theme/themeOverride6.xml" ContentType="application/vnd.openxmlformats-officedocument.themeOverride+xml"/>
  <Override PartName="/ppt/notesSlides/notesSlide6.xml" ContentType="application/vnd.openxmlformats-officedocument.presentationml.notesSlide+xml"/>
  <Override PartName="/ppt/theme/themeOverride7.xml" ContentType="application/vnd.openxmlformats-officedocument.themeOverride+xml"/>
  <Override PartName="/ppt/notesSlides/notesSlide7.xml" ContentType="application/vnd.openxmlformats-officedocument.presentationml.notesSlide+xml"/>
  <Override PartName="/ppt/theme/themeOverride8.xml" ContentType="application/vnd.openxmlformats-officedocument.themeOverride+xml"/>
  <Override PartName="/ppt/notesSlides/notesSlide8.xml" ContentType="application/vnd.openxmlformats-officedocument.presentationml.notesSlide+xml"/>
  <Override PartName="/ppt/theme/themeOverride9.xml" ContentType="application/vnd.openxmlformats-officedocument.themeOverr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heme/themeOverride10.xml" ContentType="application/vnd.openxmlformats-officedocument.themeOverride+xml"/>
  <Override PartName="/ppt/notesSlides/notesSlide12.xml" ContentType="application/vnd.openxmlformats-officedocument.presentationml.notesSlide+xml"/>
  <Override PartName="/ppt/theme/themeOverride11.xml" ContentType="application/vnd.openxmlformats-officedocument.themeOverride+xml"/>
  <Override PartName="/ppt/notesSlides/notesSlide13.xml" ContentType="application/vnd.openxmlformats-officedocument.presentationml.notesSlide+xml"/>
  <Override PartName="/ppt/theme/themeOverride12.xml" ContentType="application/vnd.openxmlformats-officedocument.themeOverride+xml"/>
  <Override PartName="/ppt/notesSlides/notesSlide14.xml" ContentType="application/vnd.openxmlformats-officedocument.presentationml.notesSlide+xml"/>
  <Override PartName="/ppt/theme/themeOverride13.xml" ContentType="application/vnd.openxmlformats-officedocument.themeOverr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5"/>
  </p:notesMasterIdLst>
  <p:sldIdLst>
    <p:sldId id="281" r:id="rId2"/>
    <p:sldId id="256" r:id="rId3"/>
    <p:sldId id="257" r:id="rId4"/>
    <p:sldId id="258" r:id="rId5"/>
    <p:sldId id="294" r:id="rId6"/>
    <p:sldId id="299" r:id="rId7"/>
    <p:sldId id="286" r:id="rId8"/>
    <p:sldId id="262" r:id="rId9"/>
    <p:sldId id="264" r:id="rId10"/>
    <p:sldId id="265" r:id="rId11"/>
    <p:sldId id="277" r:id="rId12"/>
    <p:sldId id="300" r:id="rId13"/>
    <p:sldId id="303" r:id="rId14"/>
    <p:sldId id="301" r:id="rId15"/>
    <p:sldId id="302" r:id="rId16"/>
    <p:sldId id="279" r:id="rId17"/>
    <p:sldId id="285" r:id="rId18"/>
    <p:sldId id="288" r:id="rId19"/>
    <p:sldId id="297" r:id="rId20"/>
    <p:sldId id="287" r:id="rId21"/>
    <p:sldId id="284" r:id="rId22"/>
    <p:sldId id="295" r:id="rId23"/>
    <p:sldId id="296" r:id="rId24"/>
  </p:sldIdLst>
  <p:sldSz cx="12192000" cy="6858000"/>
  <p:notesSz cx="6858000" cy="9144000"/>
  <p:embeddedFontLst>
    <p:embeddedFont>
      <p:font typeface="맑은 고딕" panose="020B0503020000020004" pitchFamily="50" charset="-127"/>
      <p:regular r:id="rId26"/>
      <p:bold r:id="rId27"/>
    </p:embeddedFont>
    <p:embeddedFont>
      <p:font typeface="넥슨 풋볼고딕 L" panose="020B0303000000000000" pitchFamily="50" charset="-127"/>
      <p:regular r:id="rId28"/>
    </p:embeddedFont>
    <p:embeddedFont>
      <p:font typeface="넥슨Lv1고딕 Bold" panose="00000800000000000000" pitchFamily="2" charset="-127"/>
      <p:bold r:id="rId29"/>
    </p:embeddedFont>
    <p:embeddedFont>
      <p:font typeface="카페24 당당해" pitchFamily="2" charset="-127"/>
      <p:regular r:id="rId30"/>
    </p:embeddedFont>
    <p:embeddedFont>
      <p:font typeface="카페24 아네모네" pitchFamily="2" charset="-127"/>
      <p:bold r:id="rId31"/>
    </p:embeddedFont>
    <p:embeddedFont>
      <p:font typeface="카페24 고운밤" pitchFamily="2" charset="-127"/>
      <p:regular r:id="rId32"/>
    </p:embeddedFont>
    <p:embeddedFont>
      <p:font typeface="넥슨 풋볼고딕 B" panose="020B0803000000000000" pitchFamily="50" charset="-127"/>
      <p:bold r:id="rId33"/>
    </p:embeddedFont>
    <p:embeddedFont>
      <p:font typeface="SB 어그로 Medium" panose="02020603020101020101" pitchFamily="18" charset="-127"/>
      <p:regular r:id="rId34"/>
    </p:embeddedFont>
    <p:embeddedFont>
      <p:font typeface="서울남산 장체 B" panose="02020503020101020101" pitchFamily="18" charset="-127"/>
      <p:regular r:id="rId35"/>
    </p:embeddedFont>
    <p:embeddedFont>
      <p:font typeface="Krona One" panose="020B0600000101010101" charset="0"/>
      <p:regular r:id="rId3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6E5FF"/>
    <a:srgbClr val="0071B6"/>
    <a:srgbClr val="001930"/>
    <a:srgbClr val="1F3A54"/>
    <a:srgbClr val="FDD85D"/>
    <a:srgbClr val="4CE6B8"/>
    <a:srgbClr val="FF383B"/>
    <a:srgbClr val="FD975D"/>
    <a:srgbClr val="E6E6E6"/>
    <a:srgbClr val="01BB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32" autoAdjust="0"/>
    <p:restoredTop sz="79638" autoAdjust="0"/>
  </p:normalViewPr>
  <p:slideViewPr>
    <p:cSldViewPr>
      <p:cViewPr varScale="1">
        <p:scale>
          <a:sx n="77" d="100"/>
          <a:sy n="77" d="100"/>
        </p:scale>
        <p:origin x="750" y="62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18FAD4-5A49-46DE-9EA4-3431EE252820}" type="datetimeFigureOut">
              <a:rPr lang="ko-KR" altLang="en-US" smtClean="0"/>
              <a:t>2023-02-17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301968-2120-4E28-8C28-5305BF32E8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42637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-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1AEA0D-566D-4F62-ABB3-5C26F5E8C796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93929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 그렇기에 저희는 조금씩 더 나아질 당신을 위해 업무 시간 관리와 자세 개선에 도움을 주는 서비스</a:t>
            </a:r>
            <a:r>
              <a:rPr lang="en-US" altLang="ko-KR" dirty="0"/>
              <a:t>, </a:t>
            </a:r>
            <a:r>
              <a:rPr lang="ko-KR" altLang="en-US" dirty="0" err="1"/>
              <a:t>캄</a:t>
            </a:r>
            <a:r>
              <a:rPr lang="ko-KR" altLang="en-US" dirty="0"/>
              <a:t> 웨이브를 개발하게 되었습니다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01968-2120-4E28-8C28-5305BF32E874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86714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 </a:t>
            </a:r>
            <a:r>
              <a:rPr lang="ko-KR" altLang="en-US" dirty="0" err="1"/>
              <a:t>캄</a:t>
            </a:r>
            <a:r>
              <a:rPr lang="ko-KR" altLang="en-US" dirty="0"/>
              <a:t> 웨이브의 핵심기능을 간략히 먼저 설명 드리도록 하겠습니다</a:t>
            </a:r>
            <a:r>
              <a:rPr lang="en-US" altLang="ko-KR" dirty="0"/>
              <a:t>. </a:t>
            </a:r>
            <a:r>
              <a:rPr lang="ko-KR" altLang="en-US" dirty="0"/>
              <a:t>업무 관리</a:t>
            </a:r>
            <a:r>
              <a:rPr lang="en-US" altLang="ko-KR" dirty="0"/>
              <a:t>, </a:t>
            </a:r>
            <a:r>
              <a:rPr lang="ko-KR" altLang="en-US" dirty="0"/>
              <a:t>자세 교정</a:t>
            </a:r>
            <a:r>
              <a:rPr lang="en-US" altLang="ko-KR" dirty="0"/>
              <a:t>, </a:t>
            </a:r>
            <a:r>
              <a:rPr lang="ko-KR" altLang="en-US" dirty="0"/>
              <a:t>업무 결과 확인 세가지</a:t>
            </a:r>
            <a:r>
              <a:rPr lang="ko-KR" altLang="en-US" baseline="0" dirty="0"/>
              <a:t> 기능에 중점을 두고 있습니다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01968-2120-4E28-8C28-5305BF32E874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89554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ko-KR" altLang="en-US" dirty="0"/>
              <a:t>첫번째로 업무 관리 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 아까 말했듯</a:t>
            </a:r>
            <a:r>
              <a:rPr lang="en-US" altLang="ko-KR" dirty="0"/>
              <a:t>, </a:t>
            </a:r>
            <a:r>
              <a:rPr lang="ko-KR" altLang="en-US" dirty="0"/>
              <a:t>업무 시간 관리가 문제라 생각하였기에</a:t>
            </a:r>
            <a:r>
              <a:rPr lang="en-US" altLang="ko-KR" dirty="0"/>
              <a:t>, </a:t>
            </a:r>
            <a:r>
              <a:rPr lang="ko-KR" altLang="en-US" dirty="0"/>
              <a:t>저희는 업무를 </a:t>
            </a:r>
            <a:r>
              <a:rPr lang="en-US" altLang="ko-KR" dirty="0"/>
              <a:t>Get Things Done, GTD </a:t>
            </a:r>
            <a:r>
              <a:rPr lang="ko-KR" altLang="en-US" dirty="0"/>
              <a:t>방식으로 기록하고 관리 할 수 있도록 도와줍니다</a:t>
            </a:r>
            <a:r>
              <a:rPr lang="en-US" altLang="ko-KR" dirty="0"/>
              <a:t>.</a:t>
            </a:r>
            <a:r>
              <a:rPr lang="en-US" altLang="ko-KR" baseline="0" dirty="0"/>
              <a:t> </a:t>
            </a:r>
            <a:r>
              <a:rPr lang="ko-KR" altLang="en-US" dirty="0"/>
              <a:t>해당 관리법은 자신이 해야 할 모든 업무를 기록하고 우선순위를 매겨 업무를 처리하는 관리법인데요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baseline="0" dirty="0"/>
              <a:t> </a:t>
            </a:r>
            <a:r>
              <a:rPr lang="ko-KR" altLang="en-US" baseline="0" dirty="0"/>
              <a:t>저희</a:t>
            </a:r>
            <a:r>
              <a:rPr lang="en-US" altLang="ko-KR" baseline="0" dirty="0"/>
              <a:t> </a:t>
            </a:r>
            <a:r>
              <a:rPr lang="ko-KR" altLang="en-US" baseline="0" dirty="0" err="1"/>
              <a:t>캄</a:t>
            </a:r>
            <a:r>
              <a:rPr lang="ko-KR" altLang="en-US" baseline="0" dirty="0"/>
              <a:t> 웨이브가 제공하는 </a:t>
            </a:r>
            <a:r>
              <a:rPr lang="en-US" altLang="ko-KR" baseline="0" dirty="0"/>
              <a:t>GTD</a:t>
            </a:r>
            <a:r>
              <a:rPr lang="ko-KR" altLang="en-US" baseline="0" dirty="0"/>
              <a:t>는</a:t>
            </a:r>
            <a:r>
              <a:rPr lang="ko-KR" altLang="en-US" dirty="0"/>
              <a:t> </a:t>
            </a:r>
            <a:r>
              <a:rPr lang="ko-KR" altLang="en-US" dirty="0" err="1"/>
              <a:t>업무마다</a:t>
            </a:r>
            <a:r>
              <a:rPr lang="ko-KR" altLang="en-US" dirty="0"/>
              <a:t> 카테고리를 지정할 수 있으며 카테고리 색상</a:t>
            </a:r>
            <a:r>
              <a:rPr lang="en-US" altLang="ko-KR" dirty="0"/>
              <a:t>, </a:t>
            </a:r>
            <a:r>
              <a:rPr lang="ko-KR" altLang="en-US" dirty="0"/>
              <a:t>아이콘 등을 통해</a:t>
            </a:r>
            <a:r>
              <a:rPr lang="ko-KR" altLang="en-US" baseline="0" dirty="0"/>
              <a:t> </a:t>
            </a:r>
            <a:r>
              <a:rPr lang="ko-KR" altLang="en-US" dirty="0"/>
              <a:t>유저가 직접 관리 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01968-2120-4E28-8C28-5305BF32E874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68967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ko-KR" altLang="en-US" dirty="0"/>
              <a:t>첫번째로 업무 관리 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 아까 말했듯</a:t>
            </a:r>
            <a:r>
              <a:rPr lang="en-US" altLang="ko-KR" dirty="0"/>
              <a:t>, </a:t>
            </a:r>
            <a:r>
              <a:rPr lang="ko-KR" altLang="en-US" dirty="0"/>
              <a:t>업무 시간 관리가 문제라 생각하였기에</a:t>
            </a:r>
            <a:r>
              <a:rPr lang="en-US" altLang="ko-KR" dirty="0"/>
              <a:t>, </a:t>
            </a:r>
            <a:r>
              <a:rPr lang="ko-KR" altLang="en-US" dirty="0"/>
              <a:t>저희는 업무를 </a:t>
            </a:r>
            <a:r>
              <a:rPr lang="en-US" altLang="ko-KR" dirty="0"/>
              <a:t>Get Things Done, GTD </a:t>
            </a:r>
            <a:r>
              <a:rPr lang="ko-KR" altLang="en-US" dirty="0"/>
              <a:t>방식으로 기록하고 관리 할 수 있도록 도와줍니다</a:t>
            </a:r>
            <a:r>
              <a:rPr lang="en-US" altLang="ko-KR" dirty="0"/>
              <a:t>.</a:t>
            </a:r>
            <a:r>
              <a:rPr lang="en-US" altLang="ko-KR" baseline="0" dirty="0"/>
              <a:t> </a:t>
            </a:r>
            <a:r>
              <a:rPr lang="ko-KR" altLang="en-US" dirty="0"/>
              <a:t>해당 관리법은 자신이 해야 할 모든 업무를 기록하고 우선순위를 매겨 업무를 처리하는 관리법인데요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baseline="0" dirty="0"/>
              <a:t> </a:t>
            </a:r>
            <a:r>
              <a:rPr lang="ko-KR" altLang="en-US" baseline="0" dirty="0"/>
              <a:t>저희</a:t>
            </a:r>
            <a:r>
              <a:rPr lang="en-US" altLang="ko-KR" baseline="0" dirty="0"/>
              <a:t> </a:t>
            </a:r>
            <a:r>
              <a:rPr lang="ko-KR" altLang="en-US" baseline="0" dirty="0" err="1"/>
              <a:t>캄</a:t>
            </a:r>
            <a:r>
              <a:rPr lang="ko-KR" altLang="en-US" baseline="0" dirty="0"/>
              <a:t> 웨이브가 제공하는 </a:t>
            </a:r>
            <a:r>
              <a:rPr lang="en-US" altLang="ko-KR" baseline="0" dirty="0"/>
              <a:t>GTD</a:t>
            </a:r>
            <a:r>
              <a:rPr lang="ko-KR" altLang="en-US" baseline="0" dirty="0"/>
              <a:t>는</a:t>
            </a:r>
            <a:r>
              <a:rPr lang="ko-KR" altLang="en-US" dirty="0"/>
              <a:t> </a:t>
            </a:r>
            <a:r>
              <a:rPr lang="ko-KR" altLang="en-US" dirty="0" err="1"/>
              <a:t>업무마다</a:t>
            </a:r>
            <a:r>
              <a:rPr lang="ko-KR" altLang="en-US" dirty="0"/>
              <a:t> 카테고리를 지정할 수 있으며 카테고리 색상</a:t>
            </a:r>
            <a:r>
              <a:rPr lang="en-US" altLang="ko-KR" dirty="0"/>
              <a:t>, </a:t>
            </a:r>
            <a:r>
              <a:rPr lang="ko-KR" altLang="en-US" dirty="0"/>
              <a:t>아이콘 등을 통해</a:t>
            </a:r>
            <a:r>
              <a:rPr lang="ko-KR" altLang="en-US" baseline="0" dirty="0"/>
              <a:t> </a:t>
            </a:r>
            <a:r>
              <a:rPr lang="ko-KR" altLang="en-US" dirty="0"/>
              <a:t>유저가 직접 관리 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01968-2120-4E28-8C28-5305BF32E874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93982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ko-KR" altLang="en-US" dirty="0"/>
              <a:t>첫번째로 업무 관리 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 아까 말했듯</a:t>
            </a:r>
            <a:r>
              <a:rPr lang="en-US" altLang="ko-KR" dirty="0"/>
              <a:t>, </a:t>
            </a:r>
            <a:r>
              <a:rPr lang="ko-KR" altLang="en-US" dirty="0"/>
              <a:t>업무 시간 관리가 문제라 생각하였기에</a:t>
            </a:r>
            <a:r>
              <a:rPr lang="en-US" altLang="ko-KR" dirty="0"/>
              <a:t>, </a:t>
            </a:r>
            <a:r>
              <a:rPr lang="ko-KR" altLang="en-US" dirty="0"/>
              <a:t>저희는 업무를 </a:t>
            </a:r>
            <a:r>
              <a:rPr lang="en-US" altLang="ko-KR" dirty="0"/>
              <a:t>Get Things Done, GTD </a:t>
            </a:r>
            <a:r>
              <a:rPr lang="ko-KR" altLang="en-US" dirty="0"/>
              <a:t>방식으로 기록하고 관리 할 수 있도록 도와줍니다</a:t>
            </a:r>
            <a:r>
              <a:rPr lang="en-US" altLang="ko-KR" dirty="0"/>
              <a:t>.</a:t>
            </a:r>
            <a:r>
              <a:rPr lang="en-US" altLang="ko-KR" baseline="0" dirty="0"/>
              <a:t> </a:t>
            </a:r>
            <a:r>
              <a:rPr lang="ko-KR" altLang="en-US" dirty="0"/>
              <a:t>해당 관리법은 자신이 해야 할 모든 업무를 기록하고 우선순위를 매겨 업무를 처리하는 관리법인데요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baseline="0" dirty="0"/>
              <a:t> </a:t>
            </a:r>
            <a:r>
              <a:rPr lang="ko-KR" altLang="en-US" baseline="0" dirty="0"/>
              <a:t>저희</a:t>
            </a:r>
            <a:r>
              <a:rPr lang="en-US" altLang="ko-KR" baseline="0" dirty="0"/>
              <a:t> </a:t>
            </a:r>
            <a:r>
              <a:rPr lang="ko-KR" altLang="en-US" baseline="0" dirty="0" err="1"/>
              <a:t>캄</a:t>
            </a:r>
            <a:r>
              <a:rPr lang="ko-KR" altLang="en-US" baseline="0" dirty="0"/>
              <a:t> 웨이브가 제공하는 </a:t>
            </a:r>
            <a:r>
              <a:rPr lang="en-US" altLang="ko-KR" baseline="0" dirty="0"/>
              <a:t>GTD</a:t>
            </a:r>
            <a:r>
              <a:rPr lang="ko-KR" altLang="en-US" baseline="0" dirty="0"/>
              <a:t>는</a:t>
            </a:r>
            <a:r>
              <a:rPr lang="ko-KR" altLang="en-US" dirty="0"/>
              <a:t> </a:t>
            </a:r>
            <a:r>
              <a:rPr lang="ko-KR" altLang="en-US" dirty="0" err="1"/>
              <a:t>업무마다</a:t>
            </a:r>
            <a:r>
              <a:rPr lang="ko-KR" altLang="en-US" dirty="0"/>
              <a:t> 카테고리를 지정할 수 있으며 카테고리 색상</a:t>
            </a:r>
            <a:r>
              <a:rPr lang="en-US" altLang="ko-KR" dirty="0"/>
              <a:t>, </a:t>
            </a:r>
            <a:r>
              <a:rPr lang="ko-KR" altLang="en-US" dirty="0"/>
              <a:t>아이콘 등을 통해</a:t>
            </a:r>
            <a:r>
              <a:rPr lang="ko-KR" altLang="en-US" baseline="0" dirty="0"/>
              <a:t> </a:t>
            </a:r>
            <a:r>
              <a:rPr lang="ko-KR" altLang="en-US" dirty="0"/>
              <a:t>유저가 직접 관리 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01968-2120-4E28-8C28-5305BF32E874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9359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ko-KR" altLang="en-US" dirty="0"/>
              <a:t>첫번째로 업무 관리 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 아까 말했듯</a:t>
            </a:r>
            <a:r>
              <a:rPr lang="en-US" altLang="ko-KR" dirty="0"/>
              <a:t>, </a:t>
            </a:r>
            <a:r>
              <a:rPr lang="ko-KR" altLang="en-US" dirty="0"/>
              <a:t>업무 시간 관리가 문제라 생각하였기에</a:t>
            </a:r>
            <a:r>
              <a:rPr lang="en-US" altLang="ko-KR" dirty="0"/>
              <a:t>, </a:t>
            </a:r>
            <a:r>
              <a:rPr lang="ko-KR" altLang="en-US" dirty="0"/>
              <a:t>저희는 업무를 </a:t>
            </a:r>
            <a:r>
              <a:rPr lang="en-US" altLang="ko-KR" dirty="0"/>
              <a:t>Get Things Done, GTD </a:t>
            </a:r>
            <a:r>
              <a:rPr lang="ko-KR" altLang="en-US" dirty="0"/>
              <a:t>방식으로 기록하고 관리 할 수 있도록 도와줍니다</a:t>
            </a:r>
            <a:r>
              <a:rPr lang="en-US" altLang="ko-KR" dirty="0"/>
              <a:t>.</a:t>
            </a:r>
            <a:r>
              <a:rPr lang="en-US" altLang="ko-KR" baseline="0" dirty="0"/>
              <a:t> </a:t>
            </a:r>
            <a:r>
              <a:rPr lang="ko-KR" altLang="en-US" dirty="0"/>
              <a:t>해당 관리법은 자신이 해야 할 모든 업무를 기록하고 우선순위를 매겨 업무를 처리하는 관리법인데요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baseline="0" dirty="0"/>
              <a:t> </a:t>
            </a:r>
            <a:r>
              <a:rPr lang="ko-KR" altLang="en-US" baseline="0" dirty="0"/>
              <a:t>저희</a:t>
            </a:r>
            <a:r>
              <a:rPr lang="en-US" altLang="ko-KR" baseline="0" dirty="0"/>
              <a:t> </a:t>
            </a:r>
            <a:r>
              <a:rPr lang="ko-KR" altLang="en-US" baseline="0" dirty="0" err="1"/>
              <a:t>캄</a:t>
            </a:r>
            <a:r>
              <a:rPr lang="ko-KR" altLang="en-US" baseline="0" dirty="0"/>
              <a:t> 웨이브가 제공하는 </a:t>
            </a:r>
            <a:r>
              <a:rPr lang="en-US" altLang="ko-KR" baseline="0" dirty="0"/>
              <a:t>GTD</a:t>
            </a:r>
            <a:r>
              <a:rPr lang="ko-KR" altLang="en-US" baseline="0" dirty="0"/>
              <a:t>는</a:t>
            </a:r>
            <a:r>
              <a:rPr lang="ko-KR" altLang="en-US" dirty="0"/>
              <a:t> </a:t>
            </a:r>
            <a:r>
              <a:rPr lang="ko-KR" altLang="en-US" dirty="0" err="1"/>
              <a:t>업무마다</a:t>
            </a:r>
            <a:r>
              <a:rPr lang="ko-KR" altLang="en-US" dirty="0"/>
              <a:t> 카테고리를 지정할 수 있으며 카테고리 색상</a:t>
            </a:r>
            <a:r>
              <a:rPr lang="en-US" altLang="ko-KR" dirty="0"/>
              <a:t>, </a:t>
            </a:r>
            <a:r>
              <a:rPr lang="ko-KR" altLang="en-US" dirty="0"/>
              <a:t>아이콘 등을 통해</a:t>
            </a:r>
            <a:r>
              <a:rPr lang="ko-KR" altLang="en-US" baseline="0" dirty="0"/>
              <a:t> </a:t>
            </a:r>
            <a:r>
              <a:rPr lang="ko-KR" altLang="en-US" dirty="0"/>
              <a:t>유저가 직접 관리 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01968-2120-4E28-8C28-5305BF32E874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27021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 로그인을 한 뒤</a:t>
            </a:r>
            <a:r>
              <a:rPr lang="en-US" altLang="ko-KR" dirty="0"/>
              <a:t>, </a:t>
            </a:r>
            <a:r>
              <a:rPr lang="ko-KR" altLang="en-US" dirty="0"/>
              <a:t>시작을 하게 되면 업무 관리 페이지를 우선적으로 제공합니다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 </a:t>
            </a:r>
            <a:r>
              <a:rPr lang="ko-KR" altLang="en-US" dirty="0"/>
              <a:t>업무를 원하는 대로 설정 하고 원하는 업무를 담아서 시작을 누르면 즉시 서비스가 시작됩니다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 </a:t>
            </a:r>
            <a:r>
              <a:rPr lang="ko-KR" altLang="en-US" dirty="0"/>
              <a:t>타임 블록 방식으로 하나의 업무를 집중 할 수 있도록 제공하며</a:t>
            </a:r>
            <a:r>
              <a:rPr lang="en-US" altLang="ko-KR" dirty="0"/>
              <a:t>, </a:t>
            </a:r>
            <a:r>
              <a:rPr lang="ko-KR" altLang="en-US" dirty="0"/>
              <a:t>자세가 일정 시간 나쁠 경우</a:t>
            </a:r>
            <a:r>
              <a:rPr lang="en-US" altLang="ko-KR" dirty="0"/>
              <a:t>, </a:t>
            </a:r>
            <a:r>
              <a:rPr lang="ko-KR" altLang="en-US" dirty="0"/>
              <a:t>알람을 통해 유저가 개선 할 수 있도록 솔루션을 제공합니다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 </a:t>
            </a:r>
            <a:r>
              <a:rPr lang="ko-KR" altLang="en-US" dirty="0"/>
              <a:t>완료를 할 경우</a:t>
            </a:r>
            <a:r>
              <a:rPr lang="en-US" altLang="ko-KR" dirty="0"/>
              <a:t>, </a:t>
            </a:r>
            <a:r>
              <a:rPr lang="ko-KR" altLang="en-US" dirty="0"/>
              <a:t>다음과 같이 결과 페이지로 이동하며 업무를 </a:t>
            </a:r>
            <a:r>
              <a:rPr lang="en-US" altLang="ko-KR" dirty="0"/>
              <a:t>${</a:t>
            </a:r>
            <a:r>
              <a:rPr lang="ko-KR" altLang="en-US" dirty="0"/>
              <a:t>시각화 </a:t>
            </a:r>
            <a:r>
              <a:rPr lang="en-US" altLang="ko-KR" dirty="0"/>
              <a:t>1}, ${</a:t>
            </a:r>
            <a:r>
              <a:rPr lang="ko-KR" altLang="en-US" dirty="0"/>
              <a:t>시각화 </a:t>
            </a:r>
            <a:r>
              <a:rPr lang="en-US" altLang="ko-KR" dirty="0"/>
              <a:t>2}, ${</a:t>
            </a:r>
            <a:r>
              <a:rPr lang="ko-KR" altLang="en-US" dirty="0"/>
              <a:t>시각화 </a:t>
            </a:r>
            <a:r>
              <a:rPr lang="en-US" altLang="ko-KR" dirty="0"/>
              <a:t>3} </a:t>
            </a:r>
            <a:r>
              <a:rPr lang="ko-KR" altLang="en-US" dirty="0"/>
              <a:t>부분에서 확인하고 개선 할 수 있습니다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01968-2120-4E28-8C28-5305BF32E874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25154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 </a:t>
            </a:r>
            <a:r>
              <a:rPr lang="ko-KR" altLang="en-US" dirty="0" err="1"/>
              <a:t>보시다시피</a:t>
            </a:r>
            <a:r>
              <a:rPr lang="ko-KR" altLang="en-US" dirty="0"/>
              <a:t> 저희 서비스는 쉽고 간편하게</a:t>
            </a:r>
            <a:r>
              <a:rPr lang="en-US" altLang="ko-KR" dirty="0"/>
              <a:t>, </a:t>
            </a:r>
            <a:r>
              <a:rPr lang="ko-KR" altLang="en-US" dirty="0"/>
              <a:t>웹 </a:t>
            </a:r>
            <a:r>
              <a:rPr lang="en-US" altLang="ko-KR" dirty="0"/>
              <a:t>RTC</a:t>
            </a:r>
            <a:r>
              <a:rPr lang="ko-KR" altLang="en-US" dirty="0"/>
              <a:t>의 실시간 데이터 통신을 이용하여 </a:t>
            </a:r>
            <a:r>
              <a:rPr lang="ko-KR" altLang="en-US" dirty="0" err="1"/>
              <a:t>캄테크</a:t>
            </a:r>
            <a:r>
              <a:rPr lang="ko-KR" altLang="en-US" dirty="0"/>
              <a:t> 솔루션을 받을 수 있습니다</a:t>
            </a:r>
            <a:r>
              <a:rPr lang="en-US" altLang="ko-KR" dirty="0"/>
              <a:t>. </a:t>
            </a:r>
            <a:r>
              <a:rPr lang="ko-KR" altLang="en-US" dirty="0"/>
              <a:t>그렇다면 저희 서비스를 이용한 분들의 후기가 </a:t>
            </a:r>
            <a:r>
              <a:rPr lang="ko-KR" altLang="en-US" dirty="0" err="1"/>
              <a:t>궁금하실텐데요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 </a:t>
            </a:r>
            <a:r>
              <a:rPr lang="ko-KR" altLang="en-US" dirty="0"/>
              <a:t>후기를 같이 확인 해보도록 할까요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01968-2120-4E28-8C28-5305BF32E874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10852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 네</a:t>
            </a:r>
            <a:r>
              <a:rPr lang="en-US" altLang="ko-KR" dirty="0"/>
              <a:t>. </a:t>
            </a:r>
            <a:r>
              <a:rPr lang="ko-KR" altLang="en-US" dirty="0"/>
              <a:t>다들 긍정적인 후기를 </a:t>
            </a:r>
            <a:r>
              <a:rPr lang="ko-KR" altLang="en-US" dirty="0" err="1"/>
              <a:t>남겨주셨네요</a:t>
            </a:r>
            <a:r>
              <a:rPr lang="en-US" altLang="ko-KR" dirty="0"/>
              <a:t>. </a:t>
            </a:r>
            <a:r>
              <a:rPr lang="ko-KR" altLang="en-US" dirty="0"/>
              <a:t>정말 꼭 사용 해봐야 할거 같아요</a:t>
            </a:r>
            <a:r>
              <a:rPr lang="en-US" altLang="ko-KR" dirty="0"/>
              <a:t>. </a:t>
            </a:r>
            <a:r>
              <a:rPr lang="ko-KR" altLang="en-US" dirty="0"/>
              <a:t>그렇다면 이렇게 좋은 서비스를 함께 만든 팀원들을 소개 해드리겠습니다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01968-2120-4E28-8C28-5305BF32E874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38613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 네</a:t>
            </a:r>
            <a:r>
              <a:rPr lang="en-US" altLang="ko-KR" dirty="0"/>
              <a:t>. </a:t>
            </a:r>
            <a:r>
              <a:rPr lang="ko-KR" altLang="en-US" dirty="0"/>
              <a:t>다들 긍정적인 후기를 남겨주셨네요</a:t>
            </a:r>
            <a:r>
              <a:rPr lang="en-US" altLang="ko-KR" dirty="0"/>
              <a:t>.</a:t>
            </a:r>
            <a:r>
              <a:rPr lang="en-US" altLang="ko-KR" baseline="0" dirty="0"/>
              <a:t> </a:t>
            </a:r>
            <a:r>
              <a:rPr lang="ko-KR" altLang="en-US" baseline="0" dirty="0"/>
              <a:t>어제보다 오늘 더 나은 여러분을 위해 큰 도움이 되다니 정말 영광이네요</a:t>
            </a:r>
            <a:r>
              <a:rPr lang="en-US" altLang="ko-KR" baseline="0" dirty="0"/>
              <a:t>!</a:t>
            </a:r>
            <a:r>
              <a:rPr lang="ko-KR" altLang="en-US" baseline="0" dirty="0"/>
              <a:t> </a:t>
            </a:r>
            <a:r>
              <a:rPr lang="ko-KR" altLang="en-US" dirty="0"/>
              <a:t>꼭 사용 해봐야 할거 같아요</a:t>
            </a:r>
            <a:r>
              <a:rPr lang="en-US" altLang="ko-KR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그렇다면 이제는 저희 팀원들을 소개 하고 마무리 해보도록 하겠습니다</a:t>
            </a:r>
            <a:r>
              <a:rPr lang="en-US" altLang="ko-KR" baseline="0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01968-2120-4E28-8C28-5305BF32E874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92828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  <a:p>
            <a:r>
              <a:rPr lang="ko-KR" altLang="en-US" dirty="0"/>
              <a:t>안녕하세요</a:t>
            </a:r>
            <a:r>
              <a:rPr lang="en-US" altLang="ko-KR" dirty="0"/>
              <a:t>! </a:t>
            </a:r>
            <a:r>
              <a:rPr lang="ko-KR" altLang="en-US" dirty="0"/>
              <a:t>서울 </a:t>
            </a:r>
            <a:r>
              <a:rPr lang="en-US" altLang="ko-KR" dirty="0"/>
              <a:t>1</a:t>
            </a:r>
            <a:r>
              <a:rPr lang="ko-KR" altLang="en-US" dirty="0"/>
              <a:t>반 </a:t>
            </a:r>
            <a:r>
              <a:rPr lang="en-US" altLang="ko-KR" dirty="0"/>
              <a:t>5</a:t>
            </a:r>
            <a:r>
              <a:rPr lang="ko-KR" altLang="en-US" dirty="0"/>
              <a:t>조의 발표를 맡게 된 </a:t>
            </a:r>
            <a:r>
              <a:rPr lang="ko-KR" altLang="en-US" dirty="0" err="1"/>
              <a:t>한기현입니다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01968-2120-4E28-8C28-5305BF32E874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47462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 저희 팀은 </a:t>
            </a:r>
            <a:r>
              <a:rPr lang="en-US" altLang="ko-KR" dirty="0"/>
              <a:t>2</a:t>
            </a:r>
            <a:r>
              <a:rPr lang="ko-KR" altLang="en-US" dirty="0"/>
              <a:t>명의 </a:t>
            </a:r>
            <a:r>
              <a:rPr lang="ko-KR" altLang="en-US" dirty="0" err="1"/>
              <a:t>백엔드</a:t>
            </a:r>
            <a:r>
              <a:rPr lang="ko-KR" altLang="en-US" dirty="0"/>
              <a:t> 개발자와 </a:t>
            </a:r>
            <a:r>
              <a:rPr lang="en-US" altLang="ko-KR" dirty="0"/>
              <a:t>3</a:t>
            </a:r>
            <a:r>
              <a:rPr lang="ko-KR" altLang="en-US" dirty="0"/>
              <a:t>명의 </a:t>
            </a:r>
            <a:r>
              <a:rPr lang="ko-KR" altLang="en-US" dirty="0" err="1"/>
              <a:t>프론트엔드</a:t>
            </a:r>
            <a:r>
              <a:rPr lang="ko-KR" altLang="en-US" dirty="0"/>
              <a:t> 개발자가 호흡을 맞췄으며</a:t>
            </a:r>
            <a:r>
              <a:rPr lang="en-US" altLang="ko-KR" dirty="0"/>
              <a:t>, </a:t>
            </a:r>
            <a:r>
              <a:rPr lang="ko-KR" altLang="en-US" dirty="0"/>
              <a:t>모두 각자의 역할을 충실히 수행하여 좋은 결과를 낼 수 있었습니다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01968-2120-4E28-8C28-5305BF32E874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557590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 저희 팀은 </a:t>
            </a:r>
            <a:r>
              <a:rPr lang="en-US" altLang="ko-KR" dirty="0"/>
              <a:t>2</a:t>
            </a:r>
            <a:r>
              <a:rPr lang="ko-KR" altLang="en-US" dirty="0"/>
              <a:t>명의 </a:t>
            </a:r>
            <a:r>
              <a:rPr lang="ko-KR" altLang="en-US" dirty="0" err="1"/>
              <a:t>백엔드</a:t>
            </a:r>
            <a:r>
              <a:rPr lang="ko-KR" altLang="en-US" dirty="0"/>
              <a:t> 개발자와 </a:t>
            </a:r>
            <a:r>
              <a:rPr lang="en-US" altLang="ko-KR" dirty="0"/>
              <a:t>3</a:t>
            </a:r>
            <a:r>
              <a:rPr lang="ko-KR" altLang="en-US" dirty="0"/>
              <a:t>명의 </a:t>
            </a:r>
            <a:r>
              <a:rPr lang="ko-KR" altLang="en-US" dirty="0" err="1"/>
              <a:t>프론트엔드</a:t>
            </a:r>
            <a:r>
              <a:rPr lang="ko-KR" altLang="en-US" dirty="0"/>
              <a:t> 개발자가 호흡을 맞췄으며</a:t>
            </a:r>
            <a:r>
              <a:rPr lang="en-US" altLang="ko-KR" dirty="0"/>
              <a:t>, </a:t>
            </a:r>
            <a:r>
              <a:rPr lang="ko-KR" altLang="en-US" dirty="0"/>
              <a:t>모두 각자의 역할을 충실히 수행하여 좋은 결과를 낼 수 있었습니다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01968-2120-4E28-8C28-5305BF32E874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487811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 이상으로 조금씩 더 나아질 당신을 위한</a:t>
            </a:r>
            <a:r>
              <a:rPr lang="en-US" altLang="ko-KR" dirty="0"/>
              <a:t>, </a:t>
            </a:r>
            <a:r>
              <a:rPr lang="ko-KR" altLang="en-US" dirty="0"/>
              <a:t>우리를 위한</a:t>
            </a:r>
            <a:r>
              <a:rPr lang="en-US" altLang="ko-KR" dirty="0"/>
              <a:t>, </a:t>
            </a:r>
            <a:r>
              <a:rPr lang="ko-KR" altLang="en-US" dirty="0"/>
              <a:t>저희 </a:t>
            </a:r>
            <a:r>
              <a:rPr lang="en-US" altLang="ko-KR" dirty="0"/>
              <a:t>Calm wave</a:t>
            </a:r>
            <a:r>
              <a:rPr lang="ko-KR" altLang="en-US" dirty="0"/>
              <a:t>의 발표는 이상으로 마치겠습니다</a:t>
            </a:r>
            <a:r>
              <a:rPr lang="en-US" altLang="ko-KR" dirty="0"/>
              <a:t>. </a:t>
            </a:r>
            <a:r>
              <a:rPr lang="ko-KR" altLang="en-US" dirty="0"/>
              <a:t>감사합니다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01968-2120-4E28-8C28-5305BF32E874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453220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 이상으로 조금씩 더 나아질 당신을 위한</a:t>
            </a:r>
            <a:r>
              <a:rPr lang="en-US" altLang="ko-KR" dirty="0"/>
              <a:t>, </a:t>
            </a:r>
            <a:r>
              <a:rPr lang="ko-KR" altLang="en-US" dirty="0"/>
              <a:t>우리를 위한</a:t>
            </a:r>
            <a:r>
              <a:rPr lang="en-US" altLang="ko-KR" dirty="0"/>
              <a:t>, </a:t>
            </a:r>
            <a:r>
              <a:rPr lang="ko-KR" altLang="en-US" dirty="0"/>
              <a:t>저희 </a:t>
            </a:r>
            <a:r>
              <a:rPr lang="en-US" altLang="ko-KR" dirty="0"/>
              <a:t>Calm wave</a:t>
            </a:r>
            <a:r>
              <a:rPr lang="ko-KR" altLang="en-US" dirty="0"/>
              <a:t>의 발표는 이상으로 마치겠습니다</a:t>
            </a:r>
            <a:r>
              <a:rPr lang="en-US" altLang="ko-KR" dirty="0"/>
              <a:t>. </a:t>
            </a:r>
            <a:r>
              <a:rPr lang="ko-KR" altLang="en-US" dirty="0"/>
              <a:t>감사합니다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01968-2120-4E28-8C28-5305BF32E874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73265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/>
              <a:t> </a:t>
            </a:r>
            <a:r>
              <a:rPr lang="ko-KR" altLang="en-US" dirty="0"/>
              <a:t>저는 저희</a:t>
            </a:r>
            <a:r>
              <a:rPr lang="en-US" altLang="ko-KR" dirty="0"/>
              <a:t>, </a:t>
            </a:r>
            <a:r>
              <a:rPr lang="ko-KR" altLang="en-US" dirty="0"/>
              <a:t>교육생들이 남들보다 앉아있는 시간이 많다고 생각합니다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 </a:t>
            </a:r>
            <a:r>
              <a:rPr lang="ko-KR" altLang="en-US" dirty="0"/>
              <a:t>누구는 </a:t>
            </a:r>
            <a:r>
              <a:rPr lang="en-US" altLang="ko-KR" dirty="0"/>
              <a:t>5</a:t>
            </a:r>
            <a:r>
              <a:rPr lang="ko-KR" altLang="en-US" dirty="0"/>
              <a:t>시부터 일어나서 이곳에 오고</a:t>
            </a:r>
            <a:r>
              <a:rPr lang="en-US" altLang="ko-KR" dirty="0"/>
              <a:t>, </a:t>
            </a:r>
            <a:r>
              <a:rPr lang="ko-KR" altLang="en-US" dirty="0"/>
              <a:t>또 다른 누구는 늦은 새벽까지 앉아서 공부를 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01968-2120-4E28-8C28-5305BF32E874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06436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</a:t>
            </a:r>
            <a:r>
              <a:rPr lang="ko-KR" altLang="en-US" baseline="0" dirty="0"/>
              <a:t> 같은 경우</a:t>
            </a:r>
            <a:r>
              <a:rPr lang="en-US" altLang="ko-KR" baseline="0" dirty="0"/>
              <a:t>, </a:t>
            </a:r>
            <a:r>
              <a:rPr lang="ko-KR" altLang="en-US" baseline="0" dirty="0"/>
              <a:t>매일 </a:t>
            </a:r>
            <a:r>
              <a:rPr lang="en-US" altLang="ko-KR" baseline="0" dirty="0"/>
              <a:t>5</a:t>
            </a:r>
            <a:r>
              <a:rPr lang="ko-KR" altLang="en-US" baseline="0" dirty="0"/>
              <a:t>시에 일어나서 </a:t>
            </a:r>
            <a:r>
              <a:rPr lang="ko-KR" altLang="en-US" baseline="0" dirty="0" err="1"/>
              <a:t>싸피에</a:t>
            </a:r>
            <a:r>
              <a:rPr lang="ko-KR" altLang="en-US" baseline="0" dirty="0"/>
              <a:t> 와서 매일 </a:t>
            </a:r>
            <a:r>
              <a:rPr lang="ko-KR" altLang="en-US" baseline="0" dirty="0" err="1"/>
              <a:t>앉아있늗네요</a:t>
            </a:r>
            <a:r>
              <a:rPr lang="en-US" altLang="ko-KR" baseline="0" dirty="0"/>
              <a:t>, </a:t>
            </a:r>
            <a:r>
              <a:rPr lang="ko-KR" altLang="en-US" baseline="0" dirty="0" err="1"/>
              <a:t>그러다보니</a:t>
            </a:r>
            <a:r>
              <a:rPr lang="ko-KR" altLang="en-US" baseline="0" dirty="0"/>
              <a:t> 병에 걸린 것 같습니다</a:t>
            </a:r>
            <a:r>
              <a:rPr lang="en-US" altLang="ko-KR" baseline="0" dirty="0"/>
              <a:t>.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사진 출처 </a:t>
            </a:r>
            <a:r>
              <a:rPr lang="en-US" altLang="ko-KR" dirty="0"/>
              <a:t>https://m.post.naver.com/viewer/postView.naver?volumeNo=16183749&amp;memberNo=9353678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01968-2120-4E28-8C28-5305BF32E874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32021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 그것은 바로 의자병인데요</a:t>
            </a:r>
            <a:r>
              <a:rPr lang="en-US" altLang="ko-KR" dirty="0"/>
              <a:t>, </a:t>
            </a:r>
            <a:r>
              <a:rPr lang="ko-KR" altLang="en-US" dirty="0"/>
              <a:t> </a:t>
            </a:r>
            <a:r>
              <a:rPr lang="ko-KR" altLang="en-US" dirty="0" err="1"/>
              <a:t>의자병에</a:t>
            </a:r>
            <a:r>
              <a:rPr lang="ko-KR" altLang="en-US" dirty="0"/>
              <a:t> 걸린 것 같습니다</a:t>
            </a:r>
            <a:r>
              <a:rPr lang="en-US" altLang="ko-KR" dirty="0"/>
              <a:t>. </a:t>
            </a:r>
            <a:r>
              <a:rPr lang="ko-KR" altLang="en-US" dirty="0"/>
              <a:t>혹시 들어보셨나요</a:t>
            </a:r>
            <a:r>
              <a:rPr lang="en-US" altLang="ko-KR" dirty="0"/>
              <a:t>?</a:t>
            </a:r>
          </a:p>
          <a:p>
            <a:endParaRPr lang="en-US" altLang="ko-KR" dirty="0"/>
          </a:p>
          <a:p>
            <a:r>
              <a:rPr lang="ko-KR" altLang="en-US" dirty="0"/>
              <a:t>사진 출처 </a:t>
            </a:r>
            <a:r>
              <a:rPr lang="en-US" altLang="ko-KR" dirty="0"/>
              <a:t>https://m.post.naver.com/viewer/postView.naver?volumeNo=16183749&amp;memberNo=9353678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01968-2120-4E28-8C28-5305BF32E874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87298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 </a:t>
            </a:r>
            <a:r>
              <a:rPr lang="ko-KR" altLang="en-US" dirty="0" err="1"/>
              <a:t>의자병은</a:t>
            </a:r>
            <a:r>
              <a:rPr lang="ko-KR" altLang="en-US" dirty="0"/>
              <a:t> 생활 증후군의 일종이지만</a:t>
            </a:r>
            <a:r>
              <a:rPr lang="en-US" altLang="ko-KR" dirty="0"/>
              <a:t>, </a:t>
            </a:r>
            <a:r>
              <a:rPr lang="ko-KR" altLang="en-US" dirty="0"/>
              <a:t>허리</a:t>
            </a:r>
            <a:r>
              <a:rPr lang="en-US" altLang="ko-KR" baseline="0" dirty="0"/>
              <a:t> </a:t>
            </a:r>
            <a:r>
              <a:rPr lang="ko-KR" altLang="en-US" baseline="0" dirty="0"/>
              <a:t>디스크 </a:t>
            </a:r>
            <a:r>
              <a:rPr lang="en-US" altLang="ko-KR" baseline="0" dirty="0"/>
              <a:t>/</a:t>
            </a:r>
            <a:r>
              <a:rPr lang="ko-KR" altLang="en-US" baseline="0" dirty="0"/>
              <a:t> </a:t>
            </a:r>
            <a:r>
              <a:rPr lang="ko-KR" altLang="en-US" baseline="0" dirty="0" err="1"/>
              <a:t>목디스크</a:t>
            </a:r>
            <a:r>
              <a:rPr lang="ko-KR" altLang="en-US" baseline="0" dirty="0"/>
              <a:t> </a:t>
            </a:r>
            <a:r>
              <a:rPr lang="en-US" altLang="ko-KR" baseline="0" dirty="0"/>
              <a:t>/</a:t>
            </a:r>
            <a:r>
              <a:rPr lang="ko-KR" altLang="en-US" baseline="0" dirty="0"/>
              <a:t> 손목 터널 증후군 </a:t>
            </a:r>
            <a:r>
              <a:rPr lang="en-US" altLang="ko-KR" baseline="0" dirty="0"/>
              <a:t>/ </a:t>
            </a:r>
            <a:r>
              <a:rPr lang="ko-KR" altLang="en-US" baseline="0" dirty="0"/>
              <a:t>고혈압 등 다양한 질병의 시발점이 될 수 있기에</a:t>
            </a:r>
            <a:r>
              <a:rPr lang="en-US" altLang="ko-KR" baseline="0" dirty="0"/>
              <a:t>,</a:t>
            </a:r>
            <a:r>
              <a:rPr lang="en-US" altLang="ko-KR" dirty="0"/>
              <a:t> </a:t>
            </a:r>
            <a:r>
              <a:rPr lang="ko-KR" altLang="en-US" dirty="0"/>
              <a:t>세계 보건 기구</a:t>
            </a:r>
            <a:r>
              <a:rPr lang="en-US" altLang="ko-KR" dirty="0"/>
              <a:t>, </a:t>
            </a:r>
            <a:r>
              <a:rPr lang="ko-KR" altLang="en-US" dirty="0"/>
              <a:t>미국 암 학회 등에서는</a:t>
            </a:r>
            <a:r>
              <a:rPr lang="en-US" altLang="ko-KR" dirty="0"/>
              <a:t> 2</a:t>
            </a:r>
            <a:r>
              <a:rPr lang="ko-KR" altLang="en-US" dirty="0"/>
              <a:t>시간 이상 앉아서 일 할 때 주기적으로 움직여주는 것을 강조하고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 </a:t>
            </a:r>
            <a:r>
              <a:rPr lang="ko-KR" altLang="en-US" dirty="0"/>
              <a:t>특히 국민 건강 통계에 따르면 우리나라 사람들은 깨어있는 시간 중 약</a:t>
            </a:r>
            <a:r>
              <a:rPr lang="ko-KR" altLang="en-US" baseline="0" dirty="0"/>
              <a:t> </a:t>
            </a:r>
            <a:r>
              <a:rPr lang="en-US" altLang="ko-KR" baseline="0" dirty="0"/>
              <a:t>50%</a:t>
            </a:r>
            <a:r>
              <a:rPr lang="ko-KR" altLang="en-US" baseline="0" dirty="0"/>
              <a:t>를 앉아서 생활한다는 조사 결과가 있습니다</a:t>
            </a:r>
            <a:r>
              <a:rPr lang="en-US" altLang="ko-KR" baseline="0" dirty="0"/>
              <a:t>.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 </a:t>
            </a:r>
            <a:r>
              <a:rPr lang="ko-KR" altLang="en-US" dirty="0"/>
              <a:t>그 이유가 무엇일까요</a:t>
            </a:r>
            <a:r>
              <a:rPr lang="en-US" altLang="ko-KR" dirty="0"/>
              <a:t>?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8.6</a:t>
            </a:r>
            <a:r>
              <a:rPr lang="ko-KR" altLang="en-US" dirty="0"/>
              <a:t>시간을 </a:t>
            </a:r>
            <a:r>
              <a:rPr lang="ko-KR" altLang="en-US" dirty="0" err="1"/>
              <a:t>앉아있다고</a:t>
            </a:r>
            <a:r>
              <a:rPr lang="ko-KR" altLang="en-US" dirty="0"/>
              <a:t> 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01968-2120-4E28-8C28-5305BF32E874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67936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 저희는 업무 시간 관리에서 문제를 찾게 되었습니다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사진 출처 </a:t>
            </a:r>
            <a:r>
              <a:rPr lang="en-US" altLang="ko-KR" dirty="0"/>
              <a:t>https://m.post.naver.com/viewer/postView.naver?volumeNo=16183749&amp;memberNo=9353678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01968-2120-4E28-8C28-5305BF32E874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88247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 업무를 진행 할 때</a:t>
            </a:r>
            <a:r>
              <a:rPr lang="en-US" altLang="ko-KR" dirty="0"/>
              <a:t>, </a:t>
            </a:r>
            <a:r>
              <a:rPr lang="ko-KR" altLang="en-US" dirty="0"/>
              <a:t>전략</a:t>
            </a:r>
            <a:r>
              <a:rPr lang="ko-KR" altLang="en-US" baseline="0" dirty="0"/>
              <a:t> 없이 업무를</a:t>
            </a:r>
            <a:r>
              <a:rPr lang="ko-KR" altLang="en-US" dirty="0"/>
              <a:t> 진행하게 되면 시간을 효율적으로 사용 할 수 없습니다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사진 출처 </a:t>
            </a:r>
            <a:r>
              <a:rPr lang="en-US" altLang="ko-KR" dirty="0"/>
              <a:t>https://m.post.naver.com/viewer/postView.naver?volumeNo=16183749&amp;memberNo=9353678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01968-2120-4E28-8C28-5305BF32E874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27227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 업무 시간을 효율적으로 관리하지 못하게 되면 일의 능률이 떨어져 앉아있는 시간은 더 길어질 것이고</a:t>
            </a:r>
            <a:r>
              <a:rPr lang="en-US" altLang="ko-KR" dirty="0"/>
              <a:t>, </a:t>
            </a:r>
            <a:r>
              <a:rPr lang="ko-KR" altLang="en-US" dirty="0"/>
              <a:t>더 긴 시간 동안 앉아 </a:t>
            </a:r>
            <a:r>
              <a:rPr lang="ko-KR" altLang="en-US" dirty="0" err="1"/>
              <a:t>있다보면</a:t>
            </a:r>
            <a:r>
              <a:rPr lang="ko-KR" altLang="en-US" dirty="0"/>
              <a:t> 자세 역시 나빠지게 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 </a:t>
            </a:r>
            <a:r>
              <a:rPr lang="ko-KR" altLang="en-US" dirty="0"/>
              <a:t>참 아이러니하죠</a:t>
            </a:r>
            <a:r>
              <a:rPr lang="en-US" altLang="ko-KR" dirty="0"/>
              <a:t>. </a:t>
            </a:r>
            <a:r>
              <a:rPr lang="ko-KR" altLang="en-US" dirty="0"/>
              <a:t>더 나아지기 위해 노력 하는데 건강을 해칠 수 있다는 점이요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사진 출처 </a:t>
            </a:r>
            <a:r>
              <a:rPr lang="en-US" altLang="ko-KR" dirty="0"/>
              <a:t>https://m.post.naver.com/viewer/postView.naver?volumeNo=16183749&amp;memberNo=9353678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01968-2120-4E28-8C28-5305BF32E874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17994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075BD7-0A9F-983D-09EC-3D7C6FE50E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77D7E12-8FE6-20F7-6410-AA95122172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0E1F95F-ABA0-205D-D871-BAE49DB0D3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AA1C0-C4DD-4FA5-BDBE-5E161AD1F24B}" type="datetimeFigureOut">
              <a:rPr lang="ko-KR" altLang="en-US" smtClean="0"/>
              <a:t>2023-02-17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4D96E67-0C6B-033E-5B56-50FEA61926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C55C1EA-945D-9473-EB07-7DB506CFE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E985D-1077-414E-A473-F305C60CFD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22816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533103-E419-588E-0489-4747FFB5D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57A8741-5F68-22CD-1734-B979FC434F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10A6CEB-F0F6-06E1-5427-854CFF13A3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AA1C0-C4DD-4FA5-BDBE-5E161AD1F24B}" type="datetimeFigureOut">
              <a:rPr lang="ko-KR" altLang="en-US" smtClean="0"/>
              <a:t>2023-02-17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CE9D19D-3110-4E28-AB3C-64403AA35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6DDD1B-957C-8B83-95EC-7FC925DB4C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E985D-1077-414E-A473-F305C60CFD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63030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43AB80E-C556-F070-BAC5-E4914506300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F3855D1-5155-82F7-5852-2BA268AB64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245F25E-2566-2AE8-0E0A-B27B74C88E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AA1C0-C4DD-4FA5-BDBE-5E161AD1F24B}" type="datetimeFigureOut">
              <a:rPr lang="ko-KR" altLang="en-US" smtClean="0"/>
              <a:t>2023-02-17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69F2D82-1598-97AD-2C84-D00C883C8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5854E8A-A8E0-C601-5862-FD9BAA717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E985D-1077-414E-A473-F305C60CFD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01855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69A0B2-3E48-D759-C9E6-D18FE5C9CC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D552658-5666-C37E-C368-1DC505961A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159E617-02AE-667E-960B-441366D9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AA1C0-C4DD-4FA5-BDBE-5E161AD1F24B}" type="datetimeFigureOut">
              <a:rPr lang="ko-KR" altLang="en-US" smtClean="0"/>
              <a:t>2023-02-17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C36671C-5A0D-1D09-3DC4-E6555DEEAE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F3FCC17-C8FD-FAAA-5E2E-5B05E3984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E985D-1077-414E-A473-F305C60CFD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82457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FA61EC-AC8C-9CDF-DCB7-4C5160DD5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1011CD3-3A0D-90D1-AF34-0FA46D3DF5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4D0409A-C2BC-9B58-DB88-4F373D10C9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AA1C0-C4DD-4FA5-BDBE-5E161AD1F24B}" type="datetimeFigureOut">
              <a:rPr lang="ko-KR" altLang="en-US" smtClean="0"/>
              <a:t>2023-02-17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1B7B492-B2F5-3E1D-C58D-D731D73935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1910853-213A-0B43-1733-B681262C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E985D-1077-414E-A473-F305C60CFD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11561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846FC0-4028-F91B-D989-976A1F859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32F6528-B93F-ADA1-D8E6-BAC04B4B56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3FE8D01-D378-190E-5BBE-648190BF45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6795E92-5FB2-5B78-971F-6A67883CCC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AA1C0-C4DD-4FA5-BDBE-5E161AD1F24B}" type="datetimeFigureOut">
              <a:rPr lang="ko-KR" altLang="en-US" smtClean="0"/>
              <a:t>2023-02-17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8A4C0DA-5F43-43A3-B149-127EF22262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E4A8B7B-49FE-EBFA-C6C4-564BCADFDD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E985D-1077-414E-A473-F305C60CFD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72389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D5DDBB-5C58-F0D9-BFF2-615E61438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1B8DE18-4D08-17B5-D122-D52A1265B5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EB5414E-3441-C98E-EB4C-B63A833C73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9F0A523-AD9C-3E54-24E0-BC3BF6F21A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19B6FCB-F8A0-9A74-84A5-A4AF34C83E2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8F2B4F3-D444-FF4A-B0EF-824EF32D0E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AA1C0-C4DD-4FA5-BDBE-5E161AD1F24B}" type="datetimeFigureOut">
              <a:rPr lang="ko-KR" altLang="en-US" smtClean="0"/>
              <a:t>2023-02-17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768CE4C-24C5-6301-2D87-7BABE7943C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AFED822-00A7-0622-F76E-CF3403070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E985D-1077-414E-A473-F305C60CFD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92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D6BBA7-464C-D6A6-A288-12991E782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5F97661-7294-01EB-AF81-699D7D8CB5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AA1C0-C4DD-4FA5-BDBE-5E161AD1F24B}" type="datetimeFigureOut">
              <a:rPr lang="ko-KR" altLang="en-US" smtClean="0"/>
              <a:t>2023-02-17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E0D9F40-95A2-D9DB-60F6-B0E794B99C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41EB8ED-92C7-4FE8-92AA-3629B5D4B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E985D-1077-414E-A473-F305C60CFD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2751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2C2C1F7-36C1-1ADE-9830-6E27CA465F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AA1C0-C4DD-4FA5-BDBE-5E161AD1F24B}" type="datetimeFigureOut">
              <a:rPr lang="ko-KR" altLang="en-US" smtClean="0"/>
              <a:t>2023-02-17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372ABA0-7478-9BF4-E1DE-365B178D4B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B8D2918-FEA9-13AF-62C9-29C886D119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E985D-1077-414E-A473-F305C60CFD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72875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78306F-CEDE-2EBF-DEE1-AB56DF485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D5B1A77-C09E-6B52-E52B-EE000A2B1C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2E5A457-2C85-406E-2A9B-55E12FE54C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A63789E-0253-F60C-C5C2-259846C218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AA1C0-C4DD-4FA5-BDBE-5E161AD1F24B}" type="datetimeFigureOut">
              <a:rPr lang="ko-KR" altLang="en-US" smtClean="0"/>
              <a:t>2023-02-17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FC8D57A-A116-36F4-1795-3108232E72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3E828C7-D002-7A20-5CED-0F30441CC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E985D-1077-414E-A473-F305C60CFD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267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5EDA9F-A7B8-8032-B5FB-E761EC58D1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B32A8D2-8FB5-0F6B-65C7-864CAA7DF05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A83A4D0-A38D-A793-502A-34EC553707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F1DDC88-236B-4F7B-C6A3-10B3F61B8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AA1C0-C4DD-4FA5-BDBE-5E161AD1F24B}" type="datetimeFigureOut">
              <a:rPr lang="ko-KR" altLang="en-US" smtClean="0"/>
              <a:t>2023-02-17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73A9141-7059-50C5-DDBA-FF51D3AD6D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C0FBD8E-CB31-27F4-65E3-97A2FADC76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E985D-1077-414E-A473-F305C60CFD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61339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5F4298B-F366-24F3-7128-06B982A00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F8C42FC-F7E9-5154-6E73-1C8C624DC3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C9A10E3-D5B1-5420-E0C3-80F64E16EE2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EAA1C0-C4DD-4FA5-BDBE-5E161AD1F24B}" type="datetimeFigureOut">
              <a:rPr lang="ko-KR" altLang="en-US" smtClean="0"/>
              <a:t>2023-02-17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F109515-3556-A945-2E6F-F3AA01ADFB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DD54A23-48B3-01AF-E79F-5EAA90024E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DE985D-1077-414E-A473-F305C60CFD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20321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7" Type="http://schemas.microsoft.com/office/2007/relationships/hdphoto" Target="../media/hdphoto1.wdp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0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7" Type="http://schemas.openxmlformats.org/officeDocument/2006/relationships/image" Target="../media/image15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6.png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notesSlide" Target="../notesSlides/notesSlide2.xml"/><Relationship Id="rId7" Type="http://schemas.microsoft.com/office/2007/relationships/hdphoto" Target="../media/hdphoto1.wdp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3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microsoft.com/office/2007/relationships/hdphoto" Target="../media/hdphoto6.wdp"/><Relationship Id="rId3" Type="http://schemas.openxmlformats.org/officeDocument/2006/relationships/image" Target="../media/image12.png"/><Relationship Id="rId7" Type="http://schemas.microsoft.com/office/2007/relationships/hdphoto" Target="../media/hdphoto3.wdp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microsoft.com/office/2007/relationships/hdphoto" Target="../media/hdphoto5.wdp"/><Relationship Id="rId5" Type="http://schemas.microsoft.com/office/2007/relationships/hdphoto" Target="../media/hdphoto2.wdp"/><Relationship Id="rId10" Type="http://schemas.openxmlformats.org/officeDocument/2006/relationships/image" Target="../media/image20.png"/><Relationship Id="rId4" Type="http://schemas.openxmlformats.org/officeDocument/2006/relationships/image" Target="../media/image17.png"/><Relationship Id="rId9" Type="http://schemas.microsoft.com/office/2007/relationships/hdphoto" Target="../media/hdphoto4.wdp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microsoft.com/office/2007/relationships/hdphoto" Target="../media/hdphoto6.wdp"/><Relationship Id="rId3" Type="http://schemas.openxmlformats.org/officeDocument/2006/relationships/image" Target="../media/image12.png"/><Relationship Id="rId7" Type="http://schemas.microsoft.com/office/2007/relationships/hdphoto" Target="../media/hdphoto3.wdp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microsoft.com/office/2007/relationships/hdphoto" Target="../media/hdphoto5.wdp"/><Relationship Id="rId5" Type="http://schemas.microsoft.com/office/2007/relationships/hdphoto" Target="../media/hdphoto2.wdp"/><Relationship Id="rId10" Type="http://schemas.openxmlformats.org/officeDocument/2006/relationships/image" Target="../media/image20.png"/><Relationship Id="rId4" Type="http://schemas.openxmlformats.org/officeDocument/2006/relationships/image" Target="../media/image17.png"/><Relationship Id="rId9" Type="http://schemas.microsoft.com/office/2007/relationships/hdphoto" Target="../media/hdphoto4.wdp"/></Relationships>
</file>

<file path=ppt/slides/_rels/slide22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21.png"/><Relationship Id="rId3" Type="http://schemas.openxmlformats.org/officeDocument/2006/relationships/image" Target="../media/image2.png"/><Relationship Id="rId7" Type="http://schemas.openxmlformats.org/officeDocument/2006/relationships/image" Target="../media/image18.png"/><Relationship Id="rId12" Type="http://schemas.microsoft.com/office/2007/relationships/hdphoto" Target="../media/hdphoto5.wdp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11" Type="http://schemas.openxmlformats.org/officeDocument/2006/relationships/image" Target="../media/image20.png"/><Relationship Id="rId5" Type="http://schemas.openxmlformats.org/officeDocument/2006/relationships/image" Target="../media/image17.png"/><Relationship Id="rId10" Type="http://schemas.microsoft.com/office/2007/relationships/hdphoto" Target="../media/hdphoto4.wdp"/><Relationship Id="rId4" Type="http://schemas.openxmlformats.org/officeDocument/2006/relationships/image" Target="../media/image12.png"/><Relationship Id="rId9" Type="http://schemas.openxmlformats.org/officeDocument/2006/relationships/image" Target="../media/image19.png"/><Relationship Id="rId14" Type="http://schemas.microsoft.com/office/2007/relationships/hdphoto" Target="../media/hdphoto6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7" Type="http://schemas.openxmlformats.org/officeDocument/2006/relationships/image" Target="../media/image9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7" Type="http://schemas.openxmlformats.org/officeDocument/2006/relationships/image" Target="../media/image9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7" Type="http://schemas.openxmlformats.org/officeDocument/2006/relationships/image" Target="../media/image9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6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7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7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6.png"/><Relationship Id="rId9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11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8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11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9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9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벡터그래픽이(가) 표시된 사진&#10;&#10;자동 생성된 설명">
            <a:extLst>
              <a:ext uri="{FF2B5EF4-FFF2-40B4-BE49-F238E27FC236}">
                <a16:creationId xmlns:a16="http://schemas.microsoft.com/office/drawing/2014/main" id="{C3746223-F41F-DDF2-445D-D8A330FD03E5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291749" y="-47904400"/>
            <a:ext cx="2562603" cy="1676400"/>
          </a:xfrm>
          <a:prstGeom prst="rect">
            <a:avLst/>
          </a:prstGeom>
        </p:spPr>
      </p:pic>
      <p:pic>
        <p:nvPicPr>
          <p:cNvPr id="9" name="그림 8" descr="벡터그래픽이(가) 표시된 사진&#10;&#10;자동 생성된 설명">
            <a:extLst>
              <a:ext uri="{FF2B5EF4-FFF2-40B4-BE49-F238E27FC236}">
                <a16:creationId xmlns:a16="http://schemas.microsoft.com/office/drawing/2014/main" id="{BD2E1058-4F1E-4E92-443B-770665189FA1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82651" y="52171600"/>
            <a:ext cx="2562603" cy="1676400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10DEC097-E794-D793-7757-70827CA1FDDE}"/>
              </a:ext>
            </a:extLst>
          </p:cNvPr>
          <p:cNvGrpSpPr/>
          <p:nvPr/>
        </p:nvGrpSpPr>
        <p:grpSpPr>
          <a:xfrm>
            <a:off x="-3448550" y="-2154009"/>
            <a:ext cx="2975327" cy="1582959"/>
            <a:chOff x="-1243692" y="-2221588"/>
            <a:chExt cx="2975327" cy="158295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3A609EEB-CCA5-BD55-736C-4C8FCACF76DF}"/>
                </a:ext>
              </a:extLst>
            </p:cNvPr>
            <p:cNvSpPr/>
            <p:nvPr/>
          </p:nvSpPr>
          <p:spPr>
            <a:xfrm>
              <a:off x="-1243692" y="-1553029"/>
              <a:ext cx="1596571" cy="914400"/>
            </a:xfrm>
            <a:prstGeom prst="rect">
              <a:avLst/>
            </a:prstGeom>
            <a:solidFill>
              <a:srgbClr val="0019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E46C4AF7-656B-8CFA-9797-8DFE39A210B7}"/>
                </a:ext>
              </a:extLst>
            </p:cNvPr>
            <p:cNvSpPr/>
            <p:nvPr/>
          </p:nvSpPr>
          <p:spPr>
            <a:xfrm>
              <a:off x="-798286" y="-1553029"/>
              <a:ext cx="1596571" cy="914400"/>
            </a:xfrm>
            <a:prstGeom prst="rect">
              <a:avLst/>
            </a:prstGeom>
            <a:solidFill>
              <a:srgbClr val="1F3A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DC1893A8-508C-51CB-C3FF-C6A689F76C07}"/>
                </a:ext>
              </a:extLst>
            </p:cNvPr>
            <p:cNvSpPr/>
            <p:nvPr/>
          </p:nvSpPr>
          <p:spPr>
            <a:xfrm>
              <a:off x="-1243692" y="-2221588"/>
              <a:ext cx="1596571" cy="914400"/>
            </a:xfrm>
            <a:prstGeom prst="rect">
              <a:avLst/>
            </a:prstGeom>
            <a:solidFill>
              <a:srgbClr val="FDD8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B48F4324-AE53-D215-5E47-BDD5AE6B6206}"/>
                </a:ext>
              </a:extLst>
            </p:cNvPr>
            <p:cNvSpPr/>
            <p:nvPr/>
          </p:nvSpPr>
          <p:spPr>
            <a:xfrm>
              <a:off x="-352880" y="-1553029"/>
              <a:ext cx="1596571" cy="914400"/>
            </a:xfrm>
            <a:prstGeom prst="rect">
              <a:avLst/>
            </a:prstGeom>
            <a:solidFill>
              <a:srgbClr val="0071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9D17C3CC-85EE-41C7-70F6-2B120A2D55F6}"/>
                </a:ext>
              </a:extLst>
            </p:cNvPr>
            <p:cNvSpPr/>
            <p:nvPr/>
          </p:nvSpPr>
          <p:spPr>
            <a:xfrm>
              <a:off x="135064" y="-1553029"/>
              <a:ext cx="1596571" cy="914400"/>
            </a:xfrm>
            <a:prstGeom prst="rect">
              <a:avLst/>
            </a:prstGeom>
            <a:solidFill>
              <a:srgbClr val="C6E5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48B07E-C91C-617F-299D-C42556473057}"/>
                </a:ext>
              </a:extLst>
            </p:cNvPr>
            <p:cNvSpPr/>
            <p:nvPr/>
          </p:nvSpPr>
          <p:spPr>
            <a:xfrm>
              <a:off x="-820675" y="-2221588"/>
              <a:ext cx="1596571" cy="914400"/>
            </a:xfrm>
            <a:prstGeom prst="rect">
              <a:avLst/>
            </a:prstGeom>
            <a:solidFill>
              <a:srgbClr val="4CE6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FFCEF0A8-51FD-C260-7224-EFF35823BE16}"/>
                </a:ext>
              </a:extLst>
            </p:cNvPr>
            <p:cNvSpPr/>
            <p:nvPr/>
          </p:nvSpPr>
          <p:spPr>
            <a:xfrm>
              <a:off x="-375269" y="-2221588"/>
              <a:ext cx="1596571" cy="914400"/>
            </a:xfrm>
            <a:prstGeom prst="rect">
              <a:avLst/>
            </a:prstGeom>
            <a:solidFill>
              <a:srgbClr val="FF38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4D5D5A73-96F2-57DC-20A5-4061F52C604E}"/>
                </a:ext>
              </a:extLst>
            </p:cNvPr>
            <p:cNvSpPr/>
            <p:nvPr/>
          </p:nvSpPr>
          <p:spPr>
            <a:xfrm>
              <a:off x="127111" y="-2221588"/>
              <a:ext cx="1596571" cy="914400"/>
            </a:xfrm>
            <a:prstGeom prst="rect">
              <a:avLst/>
            </a:prstGeom>
            <a:solidFill>
              <a:srgbClr val="FD97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" name="그림 1" descr="벡터그래픽이(가) 표시된 사진&#10;&#10;자동 생성된 설명">
            <a:extLst>
              <a:ext uri="{FF2B5EF4-FFF2-40B4-BE49-F238E27FC236}">
                <a16:creationId xmlns:a16="http://schemas.microsoft.com/office/drawing/2014/main" id="{12BF8434-1544-8CD8-37B3-B5AF7AA8AD84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5334" y="1700808"/>
            <a:ext cx="3101332" cy="2028825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CFC0AEEC-C5DD-AC11-1A3F-F237D3481D96}"/>
              </a:ext>
            </a:extLst>
          </p:cNvPr>
          <p:cNvSpPr/>
          <p:nvPr/>
        </p:nvSpPr>
        <p:spPr>
          <a:xfrm>
            <a:off x="3809999" y="3567708"/>
            <a:ext cx="4572002" cy="1381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altLang="ko-KR" sz="4400" dirty="0">
                <a:solidFill>
                  <a:srgbClr val="C6E5FF"/>
                </a:solidFill>
                <a:latin typeface="Krona One" panose="02010605030500060004" pitchFamily="2" charset="0"/>
              </a:rPr>
              <a:t>CALM</a:t>
            </a:r>
            <a:r>
              <a:rPr lang="en-US" altLang="ko-KR" sz="4400" dirty="0">
                <a:solidFill>
                  <a:srgbClr val="017CC5"/>
                </a:solidFill>
                <a:latin typeface="Krona One" panose="02010605030500060004" pitchFamily="2" charset="0"/>
              </a:rPr>
              <a:t> </a:t>
            </a:r>
            <a:r>
              <a:rPr lang="en-US" altLang="ko-KR" sz="4400" dirty="0">
                <a:solidFill>
                  <a:srgbClr val="4890CE"/>
                </a:solidFill>
                <a:latin typeface="Krona One" panose="02010605030500060004" pitchFamily="2" charset="0"/>
              </a:rPr>
              <a:t>WAVE</a:t>
            </a:r>
            <a:endParaRPr lang="ko-KR" altLang="en-US" sz="4400" dirty="0">
              <a:solidFill>
                <a:srgbClr val="4890CE"/>
              </a:solidFill>
              <a:latin typeface="Krona One" panose="02010605030500060004" pitchFamily="2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1332C50-D1DB-2859-9F68-3AB1E26F3CB7}"/>
              </a:ext>
            </a:extLst>
          </p:cNvPr>
          <p:cNvSpPr/>
          <p:nvPr/>
        </p:nvSpPr>
        <p:spPr>
          <a:xfrm>
            <a:off x="3236685" y="4844058"/>
            <a:ext cx="5718630" cy="1028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rgbClr val="C6E5FF">
                    <a:alpha val="0"/>
                  </a:srgbClr>
                </a:solidFill>
                <a:latin typeface="카페24 고운밤" pitchFamily="2" charset="-127"/>
                <a:ea typeface="카페24 고운밤" pitchFamily="2" charset="-127"/>
              </a:rPr>
              <a:t>조금씩 더 나아질 당신을 위해</a:t>
            </a:r>
            <a:endParaRPr lang="en-US" altLang="ko-KR" sz="2400" dirty="0">
              <a:solidFill>
                <a:srgbClr val="C6E5FF">
                  <a:alpha val="0"/>
                </a:srgbClr>
              </a:solidFill>
              <a:latin typeface="카페24 고운밤" pitchFamily="2" charset="-127"/>
              <a:ea typeface="카페24 고운밤" pitchFamily="2" charset="-127"/>
            </a:endParaRPr>
          </a:p>
          <a:p>
            <a:pPr algn="ctr"/>
            <a:r>
              <a:rPr lang="en-US" altLang="ko-KR" sz="2400" dirty="0">
                <a:solidFill>
                  <a:srgbClr val="C6E5FF">
                    <a:alpha val="0"/>
                  </a:srgbClr>
                </a:solidFill>
                <a:latin typeface="카페24 고운밤" pitchFamily="2" charset="-127"/>
                <a:ea typeface="카페24 고운밤" pitchFamily="2" charset="-127"/>
              </a:rPr>
              <a:t>For You who will get better little by little</a:t>
            </a:r>
            <a:endParaRPr lang="ko-KR" altLang="en-US" sz="2400" dirty="0">
              <a:solidFill>
                <a:srgbClr val="C6E5FF">
                  <a:alpha val="0"/>
                </a:srgbClr>
              </a:solidFill>
              <a:latin typeface="카페24 고운밤" pitchFamily="2" charset="-127"/>
              <a:ea typeface="카페24 고운밤" pitchFamily="2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A92AF3A6-B876-7B57-21A7-DB77E2B7A214}"/>
              </a:ext>
            </a:extLst>
          </p:cNvPr>
          <p:cNvSpPr/>
          <p:nvPr/>
        </p:nvSpPr>
        <p:spPr>
          <a:xfrm>
            <a:off x="10056440" y="5665977"/>
            <a:ext cx="2354604" cy="1192023"/>
          </a:xfrm>
          <a:prstGeom prst="ellipse">
            <a:avLst/>
          </a:prstGeom>
          <a:gradFill flip="none" rotWithShape="1">
            <a:gsLst>
              <a:gs pos="80000">
                <a:srgbClr val="001930">
                  <a:alpha val="20000"/>
                </a:srgbClr>
              </a:gs>
              <a:gs pos="0">
                <a:srgbClr val="C6E5FF"/>
              </a:gs>
              <a:gs pos="50000">
                <a:srgbClr val="C6E5FF">
                  <a:alpha val="50000"/>
                </a:srgbClr>
              </a:gs>
              <a:gs pos="28000">
                <a:srgbClr val="C6E5FF"/>
              </a:gs>
              <a:gs pos="100000">
                <a:srgbClr val="001930"/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7" name="그림 16" descr="텍스트, 벡터그래픽이(가) 표시된 사진&#10;&#10;자동 생성된 설명">
            <a:extLst>
              <a:ext uri="{FF2B5EF4-FFF2-40B4-BE49-F238E27FC236}">
                <a16:creationId xmlns:a16="http://schemas.microsoft.com/office/drawing/2014/main" id="{59046276-7FF8-89BD-73A0-55AEED6AF2B3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hq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961" b="92676" l="9863" r="89844">
                        <a14:foregroundMark x1="38379" y1="90723" x2="39160" y2="88281"/>
                        <a14:foregroundMark x1="48438" y1="92676" x2="49316" y2="89941"/>
                        <a14:foregroundMark x1="60059" y1="92188" x2="61328" y2="92188"/>
                        <a14:foregroundMark x1="10254" y1="69727" x2="9863" y2="769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565" t="37644" r="6768" b="3359"/>
          <a:stretch/>
        </p:blipFill>
        <p:spPr>
          <a:xfrm>
            <a:off x="10583839" y="5815640"/>
            <a:ext cx="1299806" cy="884811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9DECBF64-E52C-6D72-5A3E-EEC0A8CD5436}"/>
              </a:ext>
            </a:extLst>
          </p:cNvPr>
          <p:cNvSpPr/>
          <p:nvPr/>
        </p:nvSpPr>
        <p:spPr>
          <a:xfrm>
            <a:off x="8508268" y="6093296"/>
            <a:ext cx="2124849" cy="5351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rgbClr val="C6E5FF"/>
                </a:solidFill>
                <a:latin typeface="카페24 당당해" pitchFamily="2" charset="-127"/>
                <a:ea typeface="카페24 당당해" pitchFamily="2" charset="-127"/>
              </a:rPr>
              <a:t>서울 </a:t>
            </a:r>
            <a:r>
              <a:rPr lang="en-US" altLang="ko-KR" sz="2000" dirty="0">
                <a:solidFill>
                  <a:srgbClr val="C6E5FF"/>
                </a:solidFill>
                <a:latin typeface="카페24 당당해" pitchFamily="2" charset="-127"/>
                <a:ea typeface="카페24 당당해" pitchFamily="2" charset="-127"/>
              </a:rPr>
              <a:t>1</a:t>
            </a:r>
            <a:r>
              <a:rPr lang="ko-KR" altLang="en-US" sz="2000" dirty="0">
                <a:solidFill>
                  <a:srgbClr val="C6E5FF"/>
                </a:solidFill>
                <a:latin typeface="카페24 당당해" pitchFamily="2" charset="-127"/>
                <a:ea typeface="카페24 당당해" pitchFamily="2" charset="-127"/>
              </a:rPr>
              <a:t>반 </a:t>
            </a:r>
            <a:r>
              <a:rPr lang="en-US" altLang="ko-KR" sz="2000" dirty="0">
                <a:solidFill>
                  <a:srgbClr val="C6E5FF"/>
                </a:solidFill>
                <a:latin typeface="카페24 당당해" pitchFamily="2" charset="-127"/>
                <a:ea typeface="카페24 당당해" pitchFamily="2" charset="-127"/>
              </a:rPr>
              <a:t>5</a:t>
            </a:r>
            <a:r>
              <a:rPr lang="ko-KR" altLang="en-US" sz="2000" dirty="0">
                <a:solidFill>
                  <a:srgbClr val="C6E5FF"/>
                </a:solidFill>
                <a:latin typeface="카페24 당당해" pitchFamily="2" charset="-127"/>
                <a:ea typeface="카페24 당당해" pitchFamily="2" charset="-127"/>
              </a:rPr>
              <a:t>조</a:t>
            </a:r>
          </a:p>
        </p:txBody>
      </p:sp>
    </p:spTree>
    <p:extLst>
      <p:ext uri="{BB962C8B-B14F-4D97-AF65-F5344CB8AC3E}">
        <p14:creationId xmlns:p14="http://schemas.microsoft.com/office/powerpoint/2010/main" val="29420104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386">
        <p159:morph option="byObject"/>
      </p:transition>
    </mc:Choice>
    <mc:Fallback xmlns="">
      <p:transition spd="slow" advTm="1386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9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778F3E90-7C62-DB23-BD8E-F20258227D88}"/>
              </a:ext>
            </a:extLst>
          </p:cNvPr>
          <p:cNvSpPr/>
          <p:nvPr/>
        </p:nvSpPr>
        <p:spPr>
          <a:xfrm>
            <a:off x="-68452181" y="-44536852"/>
            <a:ext cx="5663381" cy="2979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2A3E6C5-54D1-D785-F801-D7FF9101A068}"/>
              </a:ext>
            </a:extLst>
          </p:cNvPr>
          <p:cNvSpPr/>
          <p:nvPr/>
        </p:nvSpPr>
        <p:spPr>
          <a:xfrm>
            <a:off x="73584619" y="46699948"/>
            <a:ext cx="5663381" cy="2979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 descr="벡터그래픽이(가) 표시된 사진&#10;&#10;자동 생성된 설명">
            <a:extLst>
              <a:ext uri="{FF2B5EF4-FFF2-40B4-BE49-F238E27FC236}">
                <a16:creationId xmlns:a16="http://schemas.microsoft.com/office/drawing/2014/main" id="{3A872436-4D30-FD67-0902-6EE0CB302597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5334" y="1485900"/>
            <a:ext cx="3101332" cy="2028825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206B7B-2B32-22AB-8826-16B80E6E6619}"/>
              </a:ext>
            </a:extLst>
          </p:cNvPr>
          <p:cNvSpPr/>
          <p:nvPr/>
        </p:nvSpPr>
        <p:spPr>
          <a:xfrm>
            <a:off x="3809999" y="3352800"/>
            <a:ext cx="4572002" cy="1381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altLang="ko-KR" sz="4400" dirty="0">
                <a:solidFill>
                  <a:srgbClr val="C6E5FF"/>
                </a:solidFill>
                <a:latin typeface="Krona One" panose="02010605030500060004" pitchFamily="2" charset="0"/>
              </a:rPr>
              <a:t>CALM</a:t>
            </a:r>
            <a:r>
              <a:rPr lang="en-US" altLang="ko-KR" sz="4400" dirty="0">
                <a:solidFill>
                  <a:srgbClr val="017CC5"/>
                </a:solidFill>
                <a:latin typeface="Krona One" panose="02010605030500060004" pitchFamily="2" charset="0"/>
              </a:rPr>
              <a:t> </a:t>
            </a:r>
            <a:r>
              <a:rPr lang="en-US" altLang="ko-KR" sz="4400" dirty="0">
                <a:solidFill>
                  <a:srgbClr val="4890CE"/>
                </a:solidFill>
                <a:latin typeface="Krona One" panose="02010605030500060004" pitchFamily="2" charset="0"/>
              </a:rPr>
              <a:t>WAVE</a:t>
            </a:r>
            <a:endParaRPr lang="ko-KR" altLang="en-US" sz="4400" dirty="0">
              <a:solidFill>
                <a:srgbClr val="4890CE"/>
              </a:solidFill>
              <a:latin typeface="Krona One" panose="02010605030500060004" pitchFamily="2" charset="0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B61EE6BA-B9ED-AEE9-0BEE-330741D92320}"/>
              </a:ext>
            </a:extLst>
          </p:cNvPr>
          <p:cNvGrpSpPr/>
          <p:nvPr/>
        </p:nvGrpSpPr>
        <p:grpSpPr>
          <a:xfrm>
            <a:off x="-3448550" y="-2154009"/>
            <a:ext cx="2975327" cy="1582959"/>
            <a:chOff x="-1243692" y="-2221588"/>
            <a:chExt cx="2975327" cy="1582959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FD8B82EB-69E9-FFB8-39E3-A10553826293}"/>
                </a:ext>
              </a:extLst>
            </p:cNvPr>
            <p:cNvSpPr/>
            <p:nvPr/>
          </p:nvSpPr>
          <p:spPr>
            <a:xfrm>
              <a:off x="-1243692" y="-1553029"/>
              <a:ext cx="1596571" cy="914400"/>
            </a:xfrm>
            <a:prstGeom prst="rect">
              <a:avLst/>
            </a:prstGeom>
            <a:solidFill>
              <a:srgbClr val="0019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7D7BBF31-71DE-94DA-B67A-1050EDB5D5E6}"/>
                </a:ext>
              </a:extLst>
            </p:cNvPr>
            <p:cNvSpPr/>
            <p:nvPr/>
          </p:nvSpPr>
          <p:spPr>
            <a:xfrm>
              <a:off x="-798286" y="-1553029"/>
              <a:ext cx="1596571" cy="914400"/>
            </a:xfrm>
            <a:prstGeom prst="rect">
              <a:avLst/>
            </a:prstGeom>
            <a:solidFill>
              <a:srgbClr val="1F3A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4951B40-7921-3F49-2DA7-78E69CBD250F}"/>
                </a:ext>
              </a:extLst>
            </p:cNvPr>
            <p:cNvSpPr/>
            <p:nvPr/>
          </p:nvSpPr>
          <p:spPr>
            <a:xfrm>
              <a:off x="-1243692" y="-2221588"/>
              <a:ext cx="1596571" cy="914400"/>
            </a:xfrm>
            <a:prstGeom prst="rect">
              <a:avLst/>
            </a:prstGeom>
            <a:solidFill>
              <a:srgbClr val="FDD8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7ED40F8-797F-F677-B8A3-91C1D1AD16C1}"/>
                </a:ext>
              </a:extLst>
            </p:cNvPr>
            <p:cNvSpPr/>
            <p:nvPr/>
          </p:nvSpPr>
          <p:spPr>
            <a:xfrm>
              <a:off x="-352880" y="-1553029"/>
              <a:ext cx="1596571" cy="914400"/>
            </a:xfrm>
            <a:prstGeom prst="rect">
              <a:avLst/>
            </a:prstGeom>
            <a:solidFill>
              <a:srgbClr val="0071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C0F65A6-FC45-4956-3D78-D2956192B59E}"/>
                </a:ext>
              </a:extLst>
            </p:cNvPr>
            <p:cNvSpPr/>
            <p:nvPr/>
          </p:nvSpPr>
          <p:spPr>
            <a:xfrm>
              <a:off x="135064" y="-1553029"/>
              <a:ext cx="1596571" cy="914400"/>
            </a:xfrm>
            <a:prstGeom prst="rect">
              <a:avLst/>
            </a:prstGeom>
            <a:solidFill>
              <a:srgbClr val="C6E5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C29531FB-A665-0E51-8716-3682C8A676DA}"/>
                </a:ext>
              </a:extLst>
            </p:cNvPr>
            <p:cNvSpPr/>
            <p:nvPr/>
          </p:nvSpPr>
          <p:spPr>
            <a:xfrm>
              <a:off x="-820675" y="-2221588"/>
              <a:ext cx="1596571" cy="914400"/>
            </a:xfrm>
            <a:prstGeom prst="rect">
              <a:avLst/>
            </a:prstGeom>
            <a:solidFill>
              <a:srgbClr val="4CE6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682321B1-D444-AD46-2F34-CD042973320E}"/>
                </a:ext>
              </a:extLst>
            </p:cNvPr>
            <p:cNvSpPr/>
            <p:nvPr/>
          </p:nvSpPr>
          <p:spPr>
            <a:xfrm>
              <a:off x="-375269" y="-2221588"/>
              <a:ext cx="1596571" cy="914400"/>
            </a:xfrm>
            <a:prstGeom prst="rect">
              <a:avLst/>
            </a:prstGeom>
            <a:solidFill>
              <a:srgbClr val="FF38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BB6BC84F-6EC3-3792-9B60-C96465D26D1D}"/>
                </a:ext>
              </a:extLst>
            </p:cNvPr>
            <p:cNvSpPr/>
            <p:nvPr/>
          </p:nvSpPr>
          <p:spPr>
            <a:xfrm>
              <a:off x="127111" y="-2221588"/>
              <a:ext cx="1596571" cy="914400"/>
            </a:xfrm>
            <a:prstGeom prst="rect">
              <a:avLst/>
            </a:prstGeom>
            <a:solidFill>
              <a:srgbClr val="FD97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348F2BE-EDE7-27B7-215E-177AE32558B7}"/>
              </a:ext>
            </a:extLst>
          </p:cNvPr>
          <p:cNvSpPr/>
          <p:nvPr/>
        </p:nvSpPr>
        <p:spPr>
          <a:xfrm>
            <a:off x="3236685" y="4629150"/>
            <a:ext cx="5718630" cy="1028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rgbClr val="C6E5FF"/>
                </a:solidFill>
                <a:latin typeface="카페24 고운밤" pitchFamily="2" charset="-127"/>
                <a:ea typeface="카페24 고운밤" pitchFamily="2" charset="-127"/>
              </a:rPr>
              <a:t>조금씩 더 나아질 당신을 위해</a:t>
            </a:r>
            <a:endParaRPr lang="en-US" altLang="ko-KR" sz="2400" dirty="0">
              <a:solidFill>
                <a:srgbClr val="C6E5FF"/>
              </a:solidFill>
              <a:latin typeface="카페24 고운밤" pitchFamily="2" charset="-127"/>
              <a:ea typeface="카페24 고운밤" pitchFamily="2" charset="-127"/>
            </a:endParaRPr>
          </a:p>
          <a:p>
            <a:pPr algn="ctr"/>
            <a:r>
              <a:rPr lang="en-US" altLang="ko-KR" sz="2400" dirty="0">
                <a:solidFill>
                  <a:srgbClr val="C6E5FF"/>
                </a:solidFill>
                <a:latin typeface="카페24 고운밤" pitchFamily="2" charset="-127"/>
                <a:ea typeface="카페24 고운밤" pitchFamily="2" charset="-127"/>
              </a:rPr>
              <a:t>For You who will get better little by little</a:t>
            </a:r>
            <a:endParaRPr lang="ko-KR" altLang="en-US" sz="2400" dirty="0">
              <a:solidFill>
                <a:srgbClr val="C6E5FF"/>
              </a:solidFill>
              <a:latin typeface="카페24 고운밤" pitchFamily="2" charset="-127"/>
              <a:ea typeface="카페24 고운밤" pitchFamily="2" charset="-127"/>
            </a:endParaRPr>
          </a:p>
        </p:txBody>
      </p:sp>
      <p:sp>
        <p:nvSpPr>
          <p:cNvPr id="315" name="자유형: 도형 314">
            <a:extLst>
              <a:ext uri="{FF2B5EF4-FFF2-40B4-BE49-F238E27FC236}">
                <a16:creationId xmlns:a16="http://schemas.microsoft.com/office/drawing/2014/main" id="{61C0F9E1-1339-C48C-82E1-4F149E81871E}"/>
              </a:ext>
            </a:extLst>
          </p:cNvPr>
          <p:cNvSpPr/>
          <p:nvPr/>
        </p:nvSpPr>
        <p:spPr>
          <a:xfrm>
            <a:off x="14228482" y="5876605"/>
            <a:ext cx="2181053" cy="3216638"/>
          </a:xfrm>
          <a:custGeom>
            <a:avLst/>
            <a:gdLst>
              <a:gd name="connsiteX0" fmla="*/ 2176633 w 2181053"/>
              <a:gd name="connsiteY0" fmla="*/ 438565 h 3216638"/>
              <a:gd name="connsiteX1" fmla="*/ 1510302 w 2181053"/>
              <a:gd name="connsiteY1" fmla="*/ 450137 h 3216638"/>
              <a:gd name="connsiteX2" fmla="*/ 932226 w 2181053"/>
              <a:gd name="connsiteY2" fmla="*/ 478422 h 3216638"/>
              <a:gd name="connsiteX3" fmla="*/ 992389 w 2181053"/>
              <a:gd name="connsiteY3" fmla="*/ 383499 h 3216638"/>
              <a:gd name="connsiteX4" fmla="*/ 1028695 w 2181053"/>
              <a:gd name="connsiteY4" fmla="*/ 276386 h 3216638"/>
              <a:gd name="connsiteX5" fmla="*/ 371465 w 2181053"/>
              <a:gd name="connsiteY5" fmla="*/ 57904 h 3216638"/>
              <a:gd name="connsiteX6" fmla="*/ 318472 w 2181053"/>
              <a:gd name="connsiteY6" fmla="*/ 57904 h 3216638"/>
              <a:gd name="connsiteX7" fmla="*/ 318472 w 2181053"/>
              <a:gd name="connsiteY7" fmla="*/ 0 h 3216638"/>
              <a:gd name="connsiteX8" fmla="*/ 0 w 2181053"/>
              <a:gd name="connsiteY8" fmla="*/ 0 h 3216638"/>
              <a:gd name="connsiteX9" fmla="*/ 0 w 2181053"/>
              <a:gd name="connsiteY9" fmla="*/ 139867 h 3216638"/>
              <a:gd name="connsiteX10" fmla="*/ 318472 w 2181053"/>
              <a:gd name="connsiteY10" fmla="*/ 139867 h 3216638"/>
              <a:gd name="connsiteX11" fmla="*/ 318472 w 2181053"/>
              <a:gd name="connsiteY11" fmla="*/ 77205 h 3216638"/>
              <a:gd name="connsiteX12" fmla="*/ 371465 w 2181053"/>
              <a:gd name="connsiteY12" fmla="*/ 77205 h 3216638"/>
              <a:gd name="connsiteX13" fmla="*/ 1010715 w 2181053"/>
              <a:gd name="connsiteY13" fmla="*/ 283383 h 3216638"/>
              <a:gd name="connsiteX14" fmla="*/ 979351 w 2181053"/>
              <a:gd name="connsiteY14" fmla="*/ 369264 h 3216638"/>
              <a:gd name="connsiteX15" fmla="*/ 914836 w 2181053"/>
              <a:gd name="connsiteY15" fmla="*/ 486780 h 3216638"/>
              <a:gd name="connsiteX16" fmla="*/ 1513275 w 2181053"/>
              <a:gd name="connsiteY16" fmla="*/ 469207 h 3216638"/>
              <a:gd name="connsiteX17" fmla="*/ 2159079 w 2181053"/>
              <a:gd name="connsiteY17" fmla="*/ 446585 h 3216638"/>
              <a:gd name="connsiteX18" fmla="*/ 2041205 w 2181053"/>
              <a:gd name="connsiteY18" fmla="*/ 610280 h 3216638"/>
              <a:gd name="connsiteX19" fmla="*/ 1781718 w 2181053"/>
              <a:gd name="connsiteY19" fmla="*/ 1878369 h 3216638"/>
              <a:gd name="connsiteX20" fmla="*/ 1893173 w 2181053"/>
              <a:gd name="connsiteY20" fmla="*/ 2346765 h 3216638"/>
              <a:gd name="connsiteX21" fmla="*/ 1648567 w 2181053"/>
              <a:gd name="connsiteY21" fmla="*/ 3011475 h 3216638"/>
              <a:gd name="connsiteX22" fmla="*/ 913717 w 2181053"/>
              <a:gd name="connsiteY22" fmla="*/ 3173046 h 3216638"/>
              <a:gd name="connsiteX23" fmla="*/ 889368 w 2181053"/>
              <a:gd name="connsiteY23" fmla="*/ 3146112 h 3216638"/>
              <a:gd name="connsiteX24" fmla="*/ 889368 w 2181053"/>
              <a:gd name="connsiteY24" fmla="*/ 3059256 h 3216638"/>
              <a:gd name="connsiteX25" fmla="*/ 927971 w 2181053"/>
              <a:gd name="connsiteY25" fmla="*/ 3059256 h 3216638"/>
              <a:gd name="connsiteX26" fmla="*/ 927971 w 2181053"/>
              <a:gd name="connsiteY26" fmla="*/ 2827639 h 3216638"/>
              <a:gd name="connsiteX27" fmla="*/ 831464 w 2181053"/>
              <a:gd name="connsiteY27" fmla="*/ 2827639 h 3216638"/>
              <a:gd name="connsiteX28" fmla="*/ 831464 w 2181053"/>
              <a:gd name="connsiteY28" fmla="*/ 3059256 h 3216638"/>
              <a:gd name="connsiteX29" fmla="*/ 870067 w 2181053"/>
              <a:gd name="connsiteY29" fmla="*/ 3059256 h 3216638"/>
              <a:gd name="connsiteX30" fmla="*/ 870067 w 2181053"/>
              <a:gd name="connsiteY30" fmla="*/ 3146112 h 3216638"/>
              <a:gd name="connsiteX31" fmla="*/ 905041 w 2181053"/>
              <a:gd name="connsiteY31" fmla="*/ 3190283 h 3216638"/>
              <a:gd name="connsiteX32" fmla="*/ 1067587 w 2181053"/>
              <a:gd name="connsiteY32" fmla="*/ 3216639 h 3216638"/>
              <a:gd name="connsiteX33" fmla="*/ 1660071 w 2181053"/>
              <a:gd name="connsiteY33" fmla="*/ 3026974 h 3216638"/>
              <a:gd name="connsiteX34" fmla="*/ 1912205 w 2181053"/>
              <a:gd name="connsiteY34" fmla="*/ 2343455 h 3216638"/>
              <a:gd name="connsiteX35" fmla="*/ 1800344 w 2181053"/>
              <a:gd name="connsiteY35" fmla="*/ 1873255 h 3216638"/>
              <a:gd name="connsiteX36" fmla="*/ 1696937 w 2181053"/>
              <a:gd name="connsiteY36" fmla="*/ 1224661 h 3216638"/>
              <a:gd name="connsiteX37" fmla="*/ 2053703 w 2181053"/>
              <a:gd name="connsiteY37" fmla="*/ 624997 h 3216638"/>
              <a:gd name="connsiteX38" fmla="*/ 2176633 w 2181053"/>
              <a:gd name="connsiteY38" fmla="*/ 438565 h 3216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2181053" h="3216638">
                <a:moveTo>
                  <a:pt x="2176633" y="438565"/>
                </a:moveTo>
                <a:cubicBezTo>
                  <a:pt x="2140038" y="358542"/>
                  <a:pt x="1889043" y="391200"/>
                  <a:pt x="1510302" y="450137"/>
                </a:cubicBezTo>
                <a:cubicBezTo>
                  <a:pt x="1252272" y="490293"/>
                  <a:pt x="959818" y="535815"/>
                  <a:pt x="932226" y="478422"/>
                </a:cubicBezTo>
                <a:cubicBezTo>
                  <a:pt x="926175" y="465828"/>
                  <a:pt x="931696" y="439135"/>
                  <a:pt x="992389" y="383499"/>
                </a:cubicBezTo>
                <a:cubicBezTo>
                  <a:pt x="1030529" y="348534"/>
                  <a:pt x="1042746" y="312499"/>
                  <a:pt x="1028695" y="276386"/>
                </a:cubicBezTo>
                <a:cubicBezTo>
                  <a:pt x="976813" y="142994"/>
                  <a:pt x="567952" y="57904"/>
                  <a:pt x="371465" y="57904"/>
                </a:cubicBezTo>
                <a:lnTo>
                  <a:pt x="318472" y="57904"/>
                </a:lnTo>
                <a:lnTo>
                  <a:pt x="318472" y="0"/>
                </a:lnTo>
                <a:lnTo>
                  <a:pt x="0" y="0"/>
                </a:lnTo>
                <a:lnTo>
                  <a:pt x="0" y="139867"/>
                </a:lnTo>
                <a:lnTo>
                  <a:pt x="318472" y="139867"/>
                </a:lnTo>
                <a:lnTo>
                  <a:pt x="318472" y="77205"/>
                </a:lnTo>
                <a:lnTo>
                  <a:pt x="371465" y="77205"/>
                </a:lnTo>
                <a:cubicBezTo>
                  <a:pt x="592233" y="77205"/>
                  <a:pt x="966448" y="169572"/>
                  <a:pt x="1010715" y="283383"/>
                </a:cubicBezTo>
                <a:cubicBezTo>
                  <a:pt x="1021737" y="311727"/>
                  <a:pt x="1011478" y="339810"/>
                  <a:pt x="979351" y="369264"/>
                </a:cubicBezTo>
                <a:cubicBezTo>
                  <a:pt x="922045" y="421802"/>
                  <a:pt x="901537" y="459141"/>
                  <a:pt x="914836" y="486780"/>
                </a:cubicBezTo>
                <a:cubicBezTo>
                  <a:pt x="946355" y="552347"/>
                  <a:pt x="1161951" y="523877"/>
                  <a:pt x="1513275" y="469207"/>
                </a:cubicBezTo>
                <a:cubicBezTo>
                  <a:pt x="1800392" y="424514"/>
                  <a:pt x="2125832" y="373867"/>
                  <a:pt x="2159079" y="446585"/>
                </a:cubicBezTo>
                <a:cubicBezTo>
                  <a:pt x="2168653" y="467508"/>
                  <a:pt x="2155971" y="512904"/>
                  <a:pt x="2041205" y="610280"/>
                </a:cubicBezTo>
                <a:cubicBezTo>
                  <a:pt x="1548500" y="1028338"/>
                  <a:pt x="1651424" y="1403450"/>
                  <a:pt x="1781718" y="1878369"/>
                </a:cubicBezTo>
                <a:cubicBezTo>
                  <a:pt x="1822135" y="2025668"/>
                  <a:pt x="1863922" y="2177975"/>
                  <a:pt x="1893173" y="2346765"/>
                </a:cubicBezTo>
                <a:cubicBezTo>
                  <a:pt x="1954533" y="2700762"/>
                  <a:pt x="1794022" y="2903628"/>
                  <a:pt x="1648567" y="3011475"/>
                </a:cubicBezTo>
                <a:cubicBezTo>
                  <a:pt x="1397679" y="3197501"/>
                  <a:pt x="1021862" y="3227486"/>
                  <a:pt x="913717" y="3173046"/>
                </a:cubicBezTo>
                <a:cubicBezTo>
                  <a:pt x="902609" y="3167449"/>
                  <a:pt x="889368" y="3158242"/>
                  <a:pt x="889368" y="3146112"/>
                </a:cubicBezTo>
                <a:lnTo>
                  <a:pt x="889368" y="3059256"/>
                </a:lnTo>
                <a:lnTo>
                  <a:pt x="927971" y="3059256"/>
                </a:lnTo>
                <a:lnTo>
                  <a:pt x="927971" y="2827639"/>
                </a:lnTo>
                <a:lnTo>
                  <a:pt x="831464" y="2827639"/>
                </a:lnTo>
                <a:lnTo>
                  <a:pt x="831464" y="3059256"/>
                </a:lnTo>
                <a:lnTo>
                  <a:pt x="870067" y="3059256"/>
                </a:lnTo>
                <a:lnTo>
                  <a:pt x="870067" y="3146112"/>
                </a:lnTo>
                <a:cubicBezTo>
                  <a:pt x="870067" y="3158233"/>
                  <a:pt x="876137" y="3175729"/>
                  <a:pt x="905041" y="3190283"/>
                </a:cubicBezTo>
                <a:cubicBezTo>
                  <a:pt x="938094" y="3206920"/>
                  <a:pt x="995796" y="3216639"/>
                  <a:pt x="1067587" y="3216639"/>
                </a:cubicBezTo>
                <a:cubicBezTo>
                  <a:pt x="1233308" y="3216639"/>
                  <a:pt x="1474112" y="3164863"/>
                  <a:pt x="1660071" y="3026974"/>
                </a:cubicBezTo>
                <a:cubicBezTo>
                  <a:pt x="1809888" y="2915894"/>
                  <a:pt x="1975243" y="2707141"/>
                  <a:pt x="1912205" y="2343455"/>
                </a:cubicBezTo>
                <a:cubicBezTo>
                  <a:pt x="1882789" y="2173767"/>
                  <a:pt x="1840876" y="2020987"/>
                  <a:pt x="1800344" y="1873255"/>
                </a:cubicBezTo>
                <a:cubicBezTo>
                  <a:pt x="1734536" y="1633406"/>
                  <a:pt x="1677703" y="1426264"/>
                  <a:pt x="1696937" y="1224661"/>
                </a:cubicBezTo>
                <a:cubicBezTo>
                  <a:pt x="1717975" y="1004211"/>
                  <a:pt x="1831342" y="813668"/>
                  <a:pt x="2053703" y="624997"/>
                </a:cubicBezTo>
                <a:cubicBezTo>
                  <a:pt x="2156029" y="538170"/>
                  <a:pt x="2195095" y="478924"/>
                  <a:pt x="2176633" y="438565"/>
                </a:cubicBezTo>
                <a:close/>
              </a:path>
            </a:pathLst>
          </a:custGeom>
          <a:solidFill>
            <a:srgbClr val="CFCFCF"/>
          </a:solidFill>
          <a:ln w="9644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pic>
        <p:nvPicPr>
          <p:cNvPr id="15" name="그림 14" descr="벡터그래픽이(가) 표시된 사진&#10;&#10;자동 생성된 설명">
            <a:extLst>
              <a:ext uri="{FF2B5EF4-FFF2-40B4-BE49-F238E27FC236}">
                <a16:creationId xmlns:a16="http://schemas.microsoft.com/office/drawing/2014/main" id="{B3329C57-73C9-A158-FFF7-02B3C9021263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119" y="-1225096"/>
            <a:ext cx="1318500" cy="862534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4D25AAF0-2B8D-D7C5-ABB0-304103D21C34}"/>
              </a:ext>
            </a:extLst>
          </p:cNvPr>
          <p:cNvSpPr/>
          <p:nvPr/>
        </p:nvSpPr>
        <p:spPr>
          <a:xfrm>
            <a:off x="1780674" y="-1239609"/>
            <a:ext cx="2888343" cy="5434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altLang="ko-KR" sz="2600" dirty="0">
                <a:solidFill>
                  <a:srgbClr val="C6E5FF"/>
                </a:solidFill>
                <a:latin typeface="Krona One" panose="02010605030500060004" pitchFamily="2" charset="0"/>
              </a:rPr>
              <a:t>CALM</a:t>
            </a:r>
            <a:r>
              <a:rPr lang="en-US" altLang="ko-KR" sz="2600" dirty="0">
                <a:solidFill>
                  <a:srgbClr val="017CC5"/>
                </a:solidFill>
                <a:latin typeface="Krona One" panose="02010605030500060004" pitchFamily="2" charset="0"/>
              </a:rPr>
              <a:t> </a:t>
            </a:r>
            <a:r>
              <a:rPr lang="en-US" altLang="ko-KR" sz="2600" dirty="0">
                <a:solidFill>
                  <a:srgbClr val="4890CE"/>
                </a:solidFill>
                <a:latin typeface="Krona One" panose="02010605030500060004" pitchFamily="2" charset="0"/>
              </a:rPr>
              <a:t>WAVE</a:t>
            </a:r>
            <a:endParaRPr lang="ko-KR" altLang="en-US" sz="2600" dirty="0">
              <a:solidFill>
                <a:srgbClr val="4890CE"/>
              </a:solidFill>
              <a:latin typeface="Krona One" panose="02010605030500060004" pitchFamily="2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EC6E4E8-B0F5-9A70-901F-EE3F82F17AA3}"/>
              </a:ext>
            </a:extLst>
          </p:cNvPr>
          <p:cNvSpPr/>
          <p:nvPr/>
        </p:nvSpPr>
        <p:spPr>
          <a:xfrm>
            <a:off x="1780673" y="-715225"/>
            <a:ext cx="2888343" cy="3526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ko-KR" altLang="en-US" sz="2400" dirty="0">
                <a:solidFill>
                  <a:srgbClr val="C6E5FF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기능 소개 </a:t>
            </a:r>
            <a:r>
              <a:rPr lang="en-US" altLang="ko-KR" sz="2400" dirty="0">
                <a:solidFill>
                  <a:srgbClr val="C6E5FF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: </a:t>
            </a:r>
            <a:r>
              <a:rPr lang="ko-KR" altLang="en-US" sz="2400" dirty="0">
                <a:solidFill>
                  <a:srgbClr val="C6E5FF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업무 관리</a:t>
            </a:r>
          </a:p>
        </p:txBody>
      </p:sp>
    </p:spTree>
    <p:extLst>
      <p:ext uri="{BB962C8B-B14F-4D97-AF65-F5344CB8AC3E}">
        <p14:creationId xmlns:p14="http://schemas.microsoft.com/office/powerpoint/2010/main" val="12563214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 advTm="483">
        <p159:morph option="byObject"/>
      </p:transition>
    </mc:Choice>
    <mc:Fallback xmlns="">
      <p:transition spd="slow" advTm="483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9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778F3E90-7C62-DB23-BD8E-F20258227D88}"/>
              </a:ext>
            </a:extLst>
          </p:cNvPr>
          <p:cNvSpPr/>
          <p:nvPr/>
        </p:nvSpPr>
        <p:spPr>
          <a:xfrm>
            <a:off x="-68452181" y="-44536852"/>
            <a:ext cx="5663381" cy="2979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2A3E6C5-54D1-D785-F801-D7FF9101A068}"/>
              </a:ext>
            </a:extLst>
          </p:cNvPr>
          <p:cNvSpPr/>
          <p:nvPr/>
        </p:nvSpPr>
        <p:spPr>
          <a:xfrm>
            <a:off x="73584619" y="46699948"/>
            <a:ext cx="5663381" cy="2979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B61EE6BA-B9ED-AEE9-0BEE-330741D92320}"/>
              </a:ext>
            </a:extLst>
          </p:cNvPr>
          <p:cNvGrpSpPr/>
          <p:nvPr/>
        </p:nvGrpSpPr>
        <p:grpSpPr>
          <a:xfrm>
            <a:off x="-3448550" y="-2154009"/>
            <a:ext cx="2975327" cy="1582959"/>
            <a:chOff x="-1243692" y="-2221588"/>
            <a:chExt cx="2975327" cy="1582959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FD8B82EB-69E9-FFB8-39E3-A10553826293}"/>
                </a:ext>
              </a:extLst>
            </p:cNvPr>
            <p:cNvSpPr/>
            <p:nvPr/>
          </p:nvSpPr>
          <p:spPr>
            <a:xfrm>
              <a:off x="-1243692" y="-1553029"/>
              <a:ext cx="1596571" cy="914400"/>
            </a:xfrm>
            <a:prstGeom prst="rect">
              <a:avLst/>
            </a:prstGeom>
            <a:solidFill>
              <a:srgbClr val="0019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7D7BBF31-71DE-94DA-B67A-1050EDB5D5E6}"/>
                </a:ext>
              </a:extLst>
            </p:cNvPr>
            <p:cNvSpPr/>
            <p:nvPr/>
          </p:nvSpPr>
          <p:spPr>
            <a:xfrm>
              <a:off x="-798286" y="-1553029"/>
              <a:ext cx="1596571" cy="914400"/>
            </a:xfrm>
            <a:prstGeom prst="rect">
              <a:avLst/>
            </a:prstGeom>
            <a:solidFill>
              <a:srgbClr val="1F3A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4951B40-7921-3F49-2DA7-78E69CBD250F}"/>
                </a:ext>
              </a:extLst>
            </p:cNvPr>
            <p:cNvSpPr/>
            <p:nvPr/>
          </p:nvSpPr>
          <p:spPr>
            <a:xfrm>
              <a:off x="-1243692" y="-2221588"/>
              <a:ext cx="1596571" cy="914400"/>
            </a:xfrm>
            <a:prstGeom prst="rect">
              <a:avLst/>
            </a:prstGeom>
            <a:solidFill>
              <a:srgbClr val="FDD8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7ED40F8-797F-F677-B8A3-91C1D1AD16C1}"/>
                </a:ext>
              </a:extLst>
            </p:cNvPr>
            <p:cNvSpPr/>
            <p:nvPr/>
          </p:nvSpPr>
          <p:spPr>
            <a:xfrm>
              <a:off x="-352880" y="-1553029"/>
              <a:ext cx="1596571" cy="914400"/>
            </a:xfrm>
            <a:prstGeom prst="rect">
              <a:avLst/>
            </a:prstGeom>
            <a:solidFill>
              <a:srgbClr val="0071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C0F65A6-FC45-4956-3D78-D2956192B59E}"/>
                </a:ext>
              </a:extLst>
            </p:cNvPr>
            <p:cNvSpPr/>
            <p:nvPr/>
          </p:nvSpPr>
          <p:spPr>
            <a:xfrm>
              <a:off x="135064" y="-1553029"/>
              <a:ext cx="1596571" cy="914400"/>
            </a:xfrm>
            <a:prstGeom prst="rect">
              <a:avLst/>
            </a:prstGeom>
            <a:solidFill>
              <a:srgbClr val="C6E5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C29531FB-A665-0E51-8716-3682C8A676DA}"/>
                </a:ext>
              </a:extLst>
            </p:cNvPr>
            <p:cNvSpPr/>
            <p:nvPr/>
          </p:nvSpPr>
          <p:spPr>
            <a:xfrm>
              <a:off x="-820675" y="-2221588"/>
              <a:ext cx="1596571" cy="914400"/>
            </a:xfrm>
            <a:prstGeom prst="rect">
              <a:avLst/>
            </a:prstGeom>
            <a:solidFill>
              <a:srgbClr val="4CE6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682321B1-D444-AD46-2F34-CD042973320E}"/>
                </a:ext>
              </a:extLst>
            </p:cNvPr>
            <p:cNvSpPr/>
            <p:nvPr/>
          </p:nvSpPr>
          <p:spPr>
            <a:xfrm>
              <a:off x="-375269" y="-2221588"/>
              <a:ext cx="1596571" cy="914400"/>
            </a:xfrm>
            <a:prstGeom prst="rect">
              <a:avLst/>
            </a:prstGeom>
            <a:solidFill>
              <a:srgbClr val="FF38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BB6BC84F-6EC3-3792-9B60-C96465D26D1D}"/>
                </a:ext>
              </a:extLst>
            </p:cNvPr>
            <p:cNvSpPr/>
            <p:nvPr/>
          </p:nvSpPr>
          <p:spPr>
            <a:xfrm>
              <a:off x="127111" y="-2221588"/>
              <a:ext cx="1596571" cy="914400"/>
            </a:xfrm>
            <a:prstGeom prst="rect">
              <a:avLst/>
            </a:prstGeom>
            <a:solidFill>
              <a:srgbClr val="FD97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A91F7510-C1E8-10E2-CF24-F5C87719A752}"/>
              </a:ext>
            </a:extLst>
          </p:cNvPr>
          <p:cNvSpPr/>
          <p:nvPr/>
        </p:nvSpPr>
        <p:spPr>
          <a:xfrm>
            <a:off x="3715647" y="2587171"/>
            <a:ext cx="4760696" cy="29609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ko-KR" altLang="en-US" sz="6600" dirty="0">
                <a:solidFill>
                  <a:srgbClr val="0071B6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업무 관리</a:t>
            </a:r>
            <a:endParaRPr lang="en-US" altLang="ko-KR" sz="6600" dirty="0">
              <a:solidFill>
                <a:srgbClr val="0071B6"/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  <a:p>
            <a:pPr algn="dist"/>
            <a:r>
              <a:rPr lang="ko-KR" altLang="en-US" sz="6600" dirty="0">
                <a:solidFill>
                  <a:srgbClr val="0071B6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자세 교정</a:t>
            </a:r>
            <a:endParaRPr lang="en-US" altLang="ko-KR" sz="6600" dirty="0">
              <a:solidFill>
                <a:srgbClr val="0071B6"/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  <a:p>
            <a:pPr algn="dist"/>
            <a:r>
              <a:rPr lang="ko-KR" altLang="en-US" sz="6600" dirty="0">
                <a:solidFill>
                  <a:srgbClr val="0071B6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업무 결과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E454488-0F61-BF24-C882-B1F867FE2069}"/>
              </a:ext>
            </a:extLst>
          </p:cNvPr>
          <p:cNvSpPr/>
          <p:nvPr/>
        </p:nvSpPr>
        <p:spPr>
          <a:xfrm>
            <a:off x="3715647" y="1353457"/>
            <a:ext cx="4760696" cy="9543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ko-KR" altLang="en-US" sz="7700" dirty="0">
                <a:solidFill>
                  <a:srgbClr val="C6E5FF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핵심 기능 </a:t>
            </a:r>
            <a:endParaRPr lang="en-US" altLang="ko-KR" sz="7700" dirty="0">
              <a:solidFill>
                <a:srgbClr val="C6E5FF"/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pic>
        <p:nvPicPr>
          <p:cNvPr id="12" name="그림 11" descr="벡터그래픽이(가) 표시된 사진&#10;&#10;자동 생성된 설명">
            <a:extLst>
              <a:ext uri="{FF2B5EF4-FFF2-40B4-BE49-F238E27FC236}">
                <a16:creationId xmlns:a16="http://schemas.microsoft.com/office/drawing/2014/main" id="{5068D70E-FBE6-283A-E64A-F46F71B72932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93" y="-1080921"/>
            <a:ext cx="1318500" cy="862534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DEB9B17E-8B05-5A1E-A59F-E6C50868FF33}"/>
              </a:ext>
            </a:extLst>
          </p:cNvPr>
          <p:cNvSpPr/>
          <p:nvPr/>
        </p:nvSpPr>
        <p:spPr>
          <a:xfrm>
            <a:off x="1771048" y="-1095434"/>
            <a:ext cx="2888343" cy="5434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altLang="ko-KR" sz="2600" dirty="0">
                <a:solidFill>
                  <a:srgbClr val="C6E5FF"/>
                </a:solidFill>
                <a:latin typeface="Krona One" panose="02010605030500060004" pitchFamily="2" charset="0"/>
              </a:rPr>
              <a:t>CALM</a:t>
            </a:r>
            <a:r>
              <a:rPr lang="en-US" altLang="ko-KR" sz="2600" dirty="0">
                <a:solidFill>
                  <a:srgbClr val="017CC5"/>
                </a:solidFill>
                <a:latin typeface="Krona One" panose="02010605030500060004" pitchFamily="2" charset="0"/>
              </a:rPr>
              <a:t> </a:t>
            </a:r>
            <a:r>
              <a:rPr lang="en-US" altLang="ko-KR" sz="2600" dirty="0">
                <a:solidFill>
                  <a:srgbClr val="4890CE"/>
                </a:solidFill>
                <a:latin typeface="Krona One" panose="02010605030500060004" pitchFamily="2" charset="0"/>
              </a:rPr>
              <a:t>WAVE</a:t>
            </a:r>
            <a:endParaRPr lang="ko-KR" altLang="en-US" sz="2600" dirty="0">
              <a:solidFill>
                <a:srgbClr val="4890CE"/>
              </a:solidFill>
              <a:latin typeface="Krona One" panose="02010605030500060004" pitchFamily="2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C010937-E19A-7D9A-9B7B-1E84E106DFB6}"/>
              </a:ext>
            </a:extLst>
          </p:cNvPr>
          <p:cNvSpPr/>
          <p:nvPr/>
        </p:nvSpPr>
        <p:spPr>
          <a:xfrm>
            <a:off x="1771047" y="-571050"/>
            <a:ext cx="2888343" cy="3526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ko-KR" altLang="en-US" sz="2400" dirty="0">
                <a:solidFill>
                  <a:srgbClr val="C6E5FF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기능 소개 </a:t>
            </a:r>
            <a:r>
              <a:rPr lang="en-US" altLang="ko-KR" sz="2400" dirty="0">
                <a:solidFill>
                  <a:srgbClr val="C6E5FF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: </a:t>
            </a:r>
            <a:r>
              <a:rPr lang="ko-KR" altLang="en-US" sz="2400" dirty="0">
                <a:solidFill>
                  <a:srgbClr val="C6E5FF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업무 관리</a:t>
            </a:r>
          </a:p>
        </p:txBody>
      </p:sp>
    </p:spTree>
    <p:extLst>
      <p:ext uri="{BB962C8B-B14F-4D97-AF65-F5344CB8AC3E}">
        <p14:creationId xmlns:p14="http://schemas.microsoft.com/office/powerpoint/2010/main" val="38437567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Tm="728">
        <p159:morph option="byObject"/>
      </p:transition>
    </mc:Choice>
    <mc:Fallback xmlns="">
      <p:transition spd="med" advTm="728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9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778F3E90-7C62-DB23-BD8E-F20258227D88}"/>
              </a:ext>
            </a:extLst>
          </p:cNvPr>
          <p:cNvSpPr/>
          <p:nvPr/>
        </p:nvSpPr>
        <p:spPr>
          <a:xfrm>
            <a:off x="-68452181" y="-44536852"/>
            <a:ext cx="5663381" cy="2979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2A3E6C5-54D1-D785-F801-D7FF9101A068}"/>
              </a:ext>
            </a:extLst>
          </p:cNvPr>
          <p:cNvSpPr/>
          <p:nvPr/>
        </p:nvSpPr>
        <p:spPr>
          <a:xfrm>
            <a:off x="73584619" y="46699948"/>
            <a:ext cx="5663381" cy="2979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 descr="벡터그래픽이(가) 표시된 사진&#10;&#10;자동 생성된 설명">
            <a:extLst>
              <a:ext uri="{FF2B5EF4-FFF2-40B4-BE49-F238E27FC236}">
                <a16:creationId xmlns:a16="http://schemas.microsoft.com/office/drawing/2014/main" id="{3A872436-4D30-FD67-0902-6EE0CB302597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93" y="239157"/>
            <a:ext cx="1318500" cy="862534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206B7B-2B32-22AB-8826-16B80E6E6619}"/>
              </a:ext>
            </a:extLst>
          </p:cNvPr>
          <p:cNvSpPr/>
          <p:nvPr/>
        </p:nvSpPr>
        <p:spPr>
          <a:xfrm>
            <a:off x="1771048" y="224644"/>
            <a:ext cx="2888343" cy="5434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altLang="ko-KR" sz="2600" dirty="0">
                <a:solidFill>
                  <a:srgbClr val="C6E5FF"/>
                </a:solidFill>
                <a:latin typeface="Krona One" panose="02010605030500060004" pitchFamily="2" charset="0"/>
              </a:rPr>
              <a:t>CALM</a:t>
            </a:r>
            <a:r>
              <a:rPr lang="en-US" altLang="ko-KR" sz="2600" dirty="0">
                <a:solidFill>
                  <a:srgbClr val="017CC5"/>
                </a:solidFill>
                <a:latin typeface="Krona One" panose="02010605030500060004" pitchFamily="2" charset="0"/>
              </a:rPr>
              <a:t> </a:t>
            </a:r>
            <a:r>
              <a:rPr lang="en-US" altLang="ko-KR" sz="2600" dirty="0">
                <a:solidFill>
                  <a:srgbClr val="4890CE"/>
                </a:solidFill>
                <a:latin typeface="Krona One" panose="02010605030500060004" pitchFamily="2" charset="0"/>
              </a:rPr>
              <a:t>WAVE</a:t>
            </a:r>
            <a:endParaRPr lang="ko-KR" altLang="en-US" sz="2600" dirty="0">
              <a:solidFill>
                <a:srgbClr val="4890CE"/>
              </a:solidFill>
              <a:latin typeface="Krona One" panose="02010605030500060004" pitchFamily="2" charset="0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B61EE6BA-B9ED-AEE9-0BEE-330741D92320}"/>
              </a:ext>
            </a:extLst>
          </p:cNvPr>
          <p:cNvGrpSpPr/>
          <p:nvPr/>
        </p:nvGrpSpPr>
        <p:grpSpPr>
          <a:xfrm>
            <a:off x="-3448550" y="-2154009"/>
            <a:ext cx="2975327" cy="1582959"/>
            <a:chOff x="-1243692" y="-2221588"/>
            <a:chExt cx="2975327" cy="1582959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FD8B82EB-69E9-FFB8-39E3-A10553826293}"/>
                </a:ext>
              </a:extLst>
            </p:cNvPr>
            <p:cNvSpPr/>
            <p:nvPr/>
          </p:nvSpPr>
          <p:spPr>
            <a:xfrm>
              <a:off x="-1243692" y="-1553029"/>
              <a:ext cx="1596571" cy="914400"/>
            </a:xfrm>
            <a:prstGeom prst="rect">
              <a:avLst/>
            </a:prstGeom>
            <a:solidFill>
              <a:srgbClr val="0019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7D7BBF31-71DE-94DA-B67A-1050EDB5D5E6}"/>
                </a:ext>
              </a:extLst>
            </p:cNvPr>
            <p:cNvSpPr/>
            <p:nvPr/>
          </p:nvSpPr>
          <p:spPr>
            <a:xfrm>
              <a:off x="-798286" y="-1553029"/>
              <a:ext cx="1596571" cy="914400"/>
            </a:xfrm>
            <a:prstGeom prst="rect">
              <a:avLst/>
            </a:prstGeom>
            <a:solidFill>
              <a:srgbClr val="1F3A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4951B40-7921-3F49-2DA7-78E69CBD250F}"/>
                </a:ext>
              </a:extLst>
            </p:cNvPr>
            <p:cNvSpPr/>
            <p:nvPr/>
          </p:nvSpPr>
          <p:spPr>
            <a:xfrm>
              <a:off x="-1243692" y="-2221588"/>
              <a:ext cx="1596571" cy="914400"/>
            </a:xfrm>
            <a:prstGeom prst="rect">
              <a:avLst/>
            </a:prstGeom>
            <a:solidFill>
              <a:srgbClr val="FDD8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7ED40F8-797F-F677-B8A3-91C1D1AD16C1}"/>
                </a:ext>
              </a:extLst>
            </p:cNvPr>
            <p:cNvSpPr/>
            <p:nvPr/>
          </p:nvSpPr>
          <p:spPr>
            <a:xfrm>
              <a:off x="-352880" y="-1553029"/>
              <a:ext cx="1596571" cy="914400"/>
            </a:xfrm>
            <a:prstGeom prst="rect">
              <a:avLst/>
            </a:prstGeom>
            <a:solidFill>
              <a:srgbClr val="0071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C0F65A6-FC45-4956-3D78-D2956192B59E}"/>
                </a:ext>
              </a:extLst>
            </p:cNvPr>
            <p:cNvSpPr/>
            <p:nvPr/>
          </p:nvSpPr>
          <p:spPr>
            <a:xfrm>
              <a:off x="135064" y="-1553029"/>
              <a:ext cx="1596571" cy="914400"/>
            </a:xfrm>
            <a:prstGeom prst="rect">
              <a:avLst/>
            </a:prstGeom>
            <a:solidFill>
              <a:srgbClr val="C6E5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C29531FB-A665-0E51-8716-3682C8A676DA}"/>
                </a:ext>
              </a:extLst>
            </p:cNvPr>
            <p:cNvSpPr/>
            <p:nvPr/>
          </p:nvSpPr>
          <p:spPr>
            <a:xfrm>
              <a:off x="-820675" y="-2221588"/>
              <a:ext cx="1596571" cy="914400"/>
            </a:xfrm>
            <a:prstGeom prst="rect">
              <a:avLst/>
            </a:prstGeom>
            <a:solidFill>
              <a:srgbClr val="4CE6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682321B1-D444-AD46-2F34-CD042973320E}"/>
                </a:ext>
              </a:extLst>
            </p:cNvPr>
            <p:cNvSpPr/>
            <p:nvPr/>
          </p:nvSpPr>
          <p:spPr>
            <a:xfrm>
              <a:off x="-375269" y="-2221588"/>
              <a:ext cx="1596571" cy="914400"/>
            </a:xfrm>
            <a:prstGeom prst="rect">
              <a:avLst/>
            </a:prstGeom>
            <a:solidFill>
              <a:srgbClr val="FF38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BB6BC84F-6EC3-3792-9B60-C96465D26D1D}"/>
                </a:ext>
              </a:extLst>
            </p:cNvPr>
            <p:cNvSpPr/>
            <p:nvPr/>
          </p:nvSpPr>
          <p:spPr>
            <a:xfrm>
              <a:off x="127111" y="-2221588"/>
              <a:ext cx="1596571" cy="914400"/>
            </a:xfrm>
            <a:prstGeom prst="rect">
              <a:avLst/>
            </a:prstGeom>
            <a:solidFill>
              <a:srgbClr val="FD97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E8299DA5-6A67-BB56-A3C2-68E60F2B5FE1}"/>
              </a:ext>
            </a:extLst>
          </p:cNvPr>
          <p:cNvSpPr/>
          <p:nvPr/>
        </p:nvSpPr>
        <p:spPr>
          <a:xfrm>
            <a:off x="1771047" y="749028"/>
            <a:ext cx="2888343" cy="3526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ko-KR" altLang="en-US" sz="2400" dirty="0">
                <a:solidFill>
                  <a:srgbClr val="C6E5FF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기능 소개 </a:t>
            </a:r>
            <a:r>
              <a:rPr lang="en-US" altLang="ko-KR" sz="2400" dirty="0">
                <a:solidFill>
                  <a:srgbClr val="C6E5FF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: </a:t>
            </a:r>
            <a:r>
              <a:rPr lang="ko-KR" altLang="en-US" sz="2400" dirty="0">
                <a:solidFill>
                  <a:srgbClr val="C6E5FF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업무 관리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0403C586-025C-A59E-C4BD-D7CDE2E6DF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221796"/>
            <a:ext cx="12192000" cy="5641264"/>
          </a:xfrm>
          <a:prstGeom prst="rect">
            <a:avLst/>
          </a:prstGeom>
        </p:spPr>
      </p:pic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46CEA915-0832-22F1-38AB-868D541E4CD3}"/>
              </a:ext>
            </a:extLst>
          </p:cNvPr>
          <p:cNvSpPr/>
          <p:nvPr/>
        </p:nvSpPr>
        <p:spPr>
          <a:xfrm>
            <a:off x="12192000" y="0"/>
            <a:ext cx="6924092" cy="6858000"/>
          </a:xfrm>
          <a:prstGeom prst="roundRect">
            <a:avLst>
              <a:gd name="adj" fmla="val 0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3274140-5E07-79A4-26E1-B6E4DCB7E5FF}"/>
              </a:ext>
            </a:extLst>
          </p:cNvPr>
          <p:cNvSpPr/>
          <p:nvPr/>
        </p:nvSpPr>
        <p:spPr>
          <a:xfrm>
            <a:off x="13205774" y="952093"/>
            <a:ext cx="4896544" cy="13647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300" dirty="0">
                <a:solidFill>
                  <a:srgbClr val="C6E5FF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Get Things Done</a:t>
            </a:r>
          </a:p>
          <a:p>
            <a:pPr algn="ctr"/>
            <a:r>
              <a:rPr lang="ko-KR" altLang="en-US" sz="3300" dirty="0">
                <a:solidFill>
                  <a:srgbClr val="C6E5FF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초기 업무 관리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00B426C-EE00-0004-7B6D-CE01A5694899}"/>
              </a:ext>
            </a:extLst>
          </p:cNvPr>
          <p:cNvSpPr/>
          <p:nvPr/>
        </p:nvSpPr>
        <p:spPr>
          <a:xfrm>
            <a:off x="13205774" y="2746611"/>
            <a:ext cx="4896544" cy="13647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300" dirty="0">
                <a:solidFill>
                  <a:srgbClr val="C6E5FF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Time Block</a:t>
            </a:r>
          </a:p>
          <a:p>
            <a:pPr algn="ctr"/>
            <a:r>
              <a:rPr lang="ko-KR" altLang="en-US" sz="3300" dirty="0">
                <a:solidFill>
                  <a:srgbClr val="C6E5FF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딥 워크 관리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D0D61E3-D82F-E1C4-F1F7-05A374BB80C4}"/>
              </a:ext>
            </a:extLst>
          </p:cNvPr>
          <p:cNvSpPr/>
          <p:nvPr/>
        </p:nvSpPr>
        <p:spPr>
          <a:xfrm>
            <a:off x="13205774" y="4541129"/>
            <a:ext cx="4896544" cy="13647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300" dirty="0">
                <a:solidFill>
                  <a:srgbClr val="C6E5FF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Pomodoro Technique</a:t>
            </a:r>
          </a:p>
          <a:p>
            <a:pPr algn="ctr"/>
            <a:r>
              <a:rPr lang="ko-KR" altLang="en-US" sz="3300" dirty="0" err="1">
                <a:solidFill>
                  <a:srgbClr val="C6E5FF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포모도로</a:t>
            </a:r>
            <a:r>
              <a:rPr lang="ko-KR" altLang="en-US" sz="3300" dirty="0">
                <a:solidFill>
                  <a:srgbClr val="C6E5FF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 관리</a:t>
            </a:r>
          </a:p>
        </p:txBody>
      </p:sp>
    </p:spTree>
    <p:extLst>
      <p:ext uri="{BB962C8B-B14F-4D97-AF65-F5344CB8AC3E}">
        <p14:creationId xmlns:p14="http://schemas.microsoft.com/office/powerpoint/2010/main" val="19899933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spd="med" advTm="574">
        <p159:morph option="byObject"/>
      </p:transition>
    </mc:Choice>
    <mc:Fallback xmlns="">
      <p:transition spd="med" advTm="574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9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778F3E90-7C62-DB23-BD8E-F20258227D88}"/>
              </a:ext>
            </a:extLst>
          </p:cNvPr>
          <p:cNvSpPr/>
          <p:nvPr/>
        </p:nvSpPr>
        <p:spPr>
          <a:xfrm>
            <a:off x="-68452181" y="-44536852"/>
            <a:ext cx="5663381" cy="2979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2A3E6C5-54D1-D785-F801-D7FF9101A068}"/>
              </a:ext>
            </a:extLst>
          </p:cNvPr>
          <p:cNvSpPr/>
          <p:nvPr/>
        </p:nvSpPr>
        <p:spPr>
          <a:xfrm>
            <a:off x="73584619" y="46699948"/>
            <a:ext cx="5663381" cy="2979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 descr="벡터그래픽이(가) 표시된 사진&#10;&#10;자동 생성된 설명">
            <a:extLst>
              <a:ext uri="{FF2B5EF4-FFF2-40B4-BE49-F238E27FC236}">
                <a16:creationId xmlns:a16="http://schemas.microsoft.com/office/drawing/2014/main" id="{3A872436-4D30-FD67-0902-6EE0CB302597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93" y="239157"/>
            <a:ext cx="1318500" cy="862534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206B7B-2B32-22AB-8826-16B80E6E6619}"/>
              </a:ext>
            </a:extLst>
          </p:cNvPr>
          <p:cNvSpPr/>
          <p:nvPr/>
        </p:nvSpPr>
        <p:spPr>
          <a:xfrm>
            <a:off x="1771048" y="224644"/>
            <a:ext cx="2888343" cy="5434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altLang="ko-KR" sz="2600" dirty="0">
                <a:solidFill>
                  <a:srgbClr val="C6E5FF"/>
                </a:solidFill>
                <a:latin typeface="Krona One" panose="02010605030500060004" pitchFamily="2" charset="0"/>
              </a:rPr>
              <a:t>CALM</a:t>
            </a:r>
            <a:r>
              <a:rPr lang="en-US" altLang="ko-KR" sz="2600" dirty="0">
                <a:solidFill>
                  <a:srgbClr val="017CC5"/>
                </a:solidFill>
                <a:latin typeface="Krona One" panose="02010605030500060004" pitchFamily="2" charset="0"/>
              </a:rPr>
              <a:t> </a:t>
            </a:r>
            <a:r>
              <a:rPr lang="en-US" altLang="ko-KR" sz="2600" dirty="0">
                <a:solidFill>
                  <a:srgbClr val="4890CE"/>
                </a:solidFill>
                <a:latin typeface="Krona One" panose="02010605030500060004" pitchFamily="2" charset="0"/>
              </a:rPr>
              <a:t>WAVE</a:t>
            </a:r>
            <a:endParaRPr lang="ko-KR" altLang="en-US" sz="2600" dirty="0">
              <a:solidFill>
                <a:srgbClr val="4890CE"/>
              </a:solidFill>
              <a:latin typeface="Krona One" panose="02010605030500060004" pitchFamily="2" charset="0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B61EE6BA-B9ED-AEE9-0BEE-330741D92320}"/>
              </a:ext>
            </a:extLst>
          </p:cNvPr>
          <p:cNvGrpSpPr/>
          <p:nvPr/>
        </p:nvGrpSpPr>
        <p:grpSpPr>
          <a:xfrm>
            <a:off x="-3448550" y="-2154009"/>
            <a:ext cx="2975327" cy="1582959"/>
            <a:chOff x="-1243692" y="-2221588"/>
            <a:chExt cx="2975327" cy="1582959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FD8B82EB-69E9-FFB8-39E3-A10553826293}"/>
                </a:ext>
              </a:extLst>
            </p:cNvPr>
            <p:cNvSpPr/>
            <p:nvPr/>
          </p:nvSpPr>
          <p:spPr>
            <a:xfrm>
              <a:off x="-1243692" y="-1553029"/>
              <a:ext cx="1596571" cy="914400"/>
            </a:xfrm>
            <a:prstGeom prst="rect">
              <a:avLst/>
            </a:prstGeom>
            <a:solidFill>
              <a:srgbClr val="0019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7D7BBF31-71DE-94DA-B67A-1050EDB5D5E6}"/>
                </a:ext>
              </a:extLst>
            </p:cNvPr>
            <p:cNvSpPr/>
            <p:nvPr/>
          </p:nvSpPr>
          <p:spPr>
            <a:xfrm>
              <a:off x="-798286" y="-1553029"/>
              <a:ext cx="1596571" cy="914400"/>
            </a:xfrm>
            <a:prstGeom prst="rect">
              <a:avLst/>
            </a:prstGeom>
            <a:solidFill>
              <a:srgbClr val="1F3A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4951B40-7921-3F49-2DA7-78E69CBD250F}"/>
                </a:ext>
              </a:extLst>
            </p:cNvPr>
            <p:cNvSpPr/>
            <p:nvPr/>
          </p:nvSpPr>
          <p:spPr>
            <a:xfrm>
              <a:off x="-1243692" y="-2221588"/>
              <a:ext cx="1596571" cy="914400"/>
            </a:xfrm>
            <a:prstGeom prst="rect">
              <a:avLst/>
            </a:prstGeom>
            <a:solidFill>
              <a:srgbClr val="FDD8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7ED40F8-797F-F677-B8A3-91C1D1AD16C1}"/>
                </a:ext>
              </a:extLst>
            </p:cNvPr>
            <p:cNvSpPr/>
            <p:nvPr/>
          </p:nvSpPr>
          <p:spPr>
            <a:xfrm>
              <a:off x="-352880" y="-1553029"/>
              <a:ext cx="1596571" cy="914400"/>
            </a:xfrm>
            <a:prstGeom prst="rect">
              <a:avLst/>
            </a:prstGeom>
            <a:solidFill>
              <a:srgbClr val="0071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C0F65A6-FC45-4956-3D78-D2956192B59E}"/>
                </a:ext>
              </a:extLst>
            </p:cNvPr>
            <p:cNvSpPr/>
            <p:nvPr/>
          </p:nvSpPr>
          <p:spPr>
            <a:xfrm>
              <a:off x="135064" y="-1553029"/>
              <a:ext cx="1596571" cy="914400"/>
            </a:xfrm>
            <a:prstGeom prst="rect">
              <a:avLst/>
            </a:prstGeom>
            <a:solidFill>
              <a:srgbClr val="C6E5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C29531FB-A665-0E51-8716-3682C8A676DA}"/>
                </a:ext>
              </a:extLst>
            </p:cNvPr>
            <p:cNvSpPr/>
            <p:nvPr/>
          </p:nvSpPr>
          <p:spPr>
            <a:xfrm>
              <a:off x="-820675" y="-2221588"/>
              <a:ext cx="1596571" cy="914400"/>
            </a:xfrm>
            <a:prstGeom prst="rect">
              <a:avLst/>
            </a:prstGeom>
            <a:solidFill>
              <a:srgbClr val="4CE6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682321B1-D444-AD46-2F34-CD042973320E}"/>
                </a:ext>
              </a:extLst>
            </p:cNvPr>
            <p:cNvSpPr/>
            <p:nvPr/>
          </p:nvSpPr>
          <p:spPr>
            <a:xfrm>
              <a:off x="-375269" y="-2221588"/>
              <a:ext cx="1596571" cy="914400"/>
            </a:xfrm>
            <a:prstGeom prst="rect">
              <a:avLst/>
            </a:prstGeom>
            <a:solidFill>
              <a:srgbClr val="FF38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BB6BC84F-6EC3-3792-9B60-C96465D26D1D}"/>
                </a:ext>
              </a:extLst>
            </p:cNvPr>
            <p:cNvSpPr/>
            <p:nvPr/>
          </p:nvSpPr>
          <p:spPr>
            <a:xfrm>
              <a:off x="127111" y="-2221588"/>
              <a:ext cx="1596571" cy="914400"/>
            </a:xfrm>
            <a:prstGeom prst="rect">
              <a:avLst/>
            </a:prstGeom>
            <a:solidFill>
              <a:srgbClr val="FD97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E8299DA5-6A67-BB56-A3C2-68E60F2B5FE1}"/>
              </a:ext>
            </a:extLst>
          </p:cNvPr>
          <p:cNvSpPr/>
          <p:nvPr/>
        </p:nvSpPr>
        <p:spPr>
          <a:xfrm>
            <a:off x="1771047" y="749028"/>
            <a:ext cx="2888343" cy="3526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ko-KR" altLang="en-US" sz="2400" dirty="0">
                <a:solidFill>
                  <a:srgbClr val="C6E5FF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기능 소개 </a:t>
            </a:r>
            <a:r>
              <a:rPr lang="en-US" altLang="ko-KR" sz="2400" dirty="0">
                <a:solidFill>
                  <a:srgbClr val="C6E5FF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: </a:t>
            </a:r>
            <a:r>
              <a:rPr lang="ko-KR" altLang="en-US" sz="2400" dirty="0">
                <a:solidFill>
                  <a:srgbClr val="C6E5FF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업무 관리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0403C586-025C-A59E-C4BD-D7CDE2E6DF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221796"/>
            <a:ext cx="12192000" cy="564126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D1B9C97E-944A-1EFD-2F53-2112B8E75D1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7203"/>
          <a:stretch/>
        </p:blipFill>
        <p:spPr>
          <a:xfrm>
            <a:off x="-12192000" y="1221797"/>
            <a:ext cx="12192000" cy="5636204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3F5695A1-E51C-7FF0-E273-99E03CC13797}"/>
              </a:ext>
            </a:extLst>
          </p:cNvPr>
          <p:cNvSpPr/>
          <p:nvPr/>
        </p:nvSpPr>
        <p:spPr>
          <a:xfrm>
            <a:off x="-8288746" y="2242555"/>
            <a:ext cx="2196244" cy="187052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46CEA915-0832-22F1-38AB-868D541E4CD3}"/>
              </a:ext>
            </a:extLst>
          </p:cNvPr>
          <p:cNvSpPr/>
          <p:nvPr/>
        </p:nvSpPr>
        <p:spPr>
          <a:xfrm>
            <a:off x="5267908" y="0"/>
            <a:ext cx="6924092" cy="6858000"/>
          </a:xfrm>
          <a:prstGeom prst="roundRect">
            <a:avLst>
              <a:gd name="adj" fmla="val 0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3274140-5E07-79A4-26E1-B6E4DCB7E5FF}"/>
              </a:ext>
            </a:extLst>
          </p:cNvPr>
          <p:cNvSpPr/>
          <p:nvPr/>
        </p:nvSpPr>
        <p:spPr>
          <a:xfrm>
            <a:off x="6281682" y="952093"/>
            <a:ext cx="4896544" cy="13647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300" dirty="0">
                <a:solidFill>
                  <a:srgbClr val="C6E5FF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Get Things Done</a:t>
            </a:r>
          </a:p>
          <a:p>
            <a:pPr algn="ctr"/>
            <a:r>
              <a:rPr lang="ko-KR" altLang="en-US" sz="3300" dirty="0">
                <a:solidFill>
                  <a:srgbClr val="C6E5FF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초기 업무 관리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00B426C-EE00-0004-7B6D-CE01A5694899}"/>
              </a:ext>
            </a:extLst>
          </p:cNvPr>
          <p:cNvSpPr/>
          <p:nvPr/>
        </p:nvSpPr>
        <p:spPr>
          <a:xfrm>
            <a:off x="6281682" y="2746611"/>
            <a:ext cx="4896544" cy="13647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300" dirty="0">
                <a:solidFill>
                  <a:srgbClr val="C6E5FF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Time Block</a:t>
            </a:r>
          </a:p>
          <a:p>
            <a:pPr algn="ctr"/>
            <a:r>
              <a:rPr lang="ko-KR" altLang="en-US" sz="3300" dirty="0">
                <a:solidFill>
                  <a:srgbClr val="C6E5FF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딥 워크 관리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D0D61E3-D82F-E1C4-F1F7-05A374BB80C4}"/>
              </a:ext>
            </a:extLst>
          </p:cNvPr>
          <p:cNvSpPr/>
          <p:nvPr/>
        </p:nvSpPr>
        <p:spPr>
          <a:xfrm>
            <a:off x="6281682" y="4541129"/>
            <a:ext cx="4896544" cy="13647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300" dirty="0">
                <a:solidFill>
                  <a:srgbClr val="C6E5FF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Pomodoro Technique</a:t>
            </a:r>
          </a:p>
          <a:p>
            <a:pPr algn="ctr"/>
            <a:r>
              <a:rPr lang="ko-KR" altLang="en-US" sz="3300" dirty="0" err="1">
                <a:solidFill>
                  <a:srgbClr val="C6E5FF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포모도로</a:t>
            </a:r>
            <a:r>
              <a:rPr lang="ko-KR" altLang="en-US" sz="3300" dirty="0">
                <a:solidFill>
                  <a:srgbClr val="C6E5FF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 관리</a:t>
            </a:r>
          </a:p>
        </p:txBody>
      </p:sp>
    </p:spTree>
    <p:extLst>
      <p:ext uri="{BB962C8B-B14F-4D97-AF65-F5344CB8AC3E}">
        <p14:creationId xmlns:p14="http://schemas.microsoft.com/office/powerpoint/2010/main" val="36724710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spd="med" advTm="574">
        <p159:morph option="byObject"/>
      </p:transition>
    </mc:Choice>
    <mc:Fallback xmlns="">
      <p:transition spd="med" advTm="574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9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778F3E90-7C62-DB23-BD8E-F20258227D88}"/>
              </a:ext>
            </a:extLst>
          </p:cNvPr>
          <p:cNvSpPr/>
          <p:nvPr/>
        </p:nvSpPr>
        <p:spPr>
          <a:xfrm>
            <a:off x="-68452181" y="-44536852"/>
            <a:ext cx="5663381" cy="2979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2A3E6C5-54D1-D785-F801-D7FF9101A068}"/>
              </a:ext>
            </a:extLst>
          </p:cNvPr>
          <p:cNvSpPr/>
          <p:nvPr/>
        </p:nvSpPr>
        <p:spPr>
          <a:xfrm>
            <a:off x="73584619" y="46699948"/>
            <a:ext cx="5663381" cy="2979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 descr="벡터그래픽이(가) 표시된 사진&#10;&#10;자동 생성된 설명">
            <a:extLst>
              <a:ext uri="{FF2B5EF4-FFF2-40B4-BE49-F238E27FC236}">
                <a16:creationId xmlns:a16="http://schemas.microsoft.com/office/drawing/2014/main" id="{3A872436-4D30-FD67-0902-6EE0CB302597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93" y="239157"/>
            <a:ext cx="1318500" cy="862534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206B7B-2B32-22AB-8826-16B80E6E6619}"/>
              </a:ext>
            </a:extLst>
          </p:cNvPr>
          <p:cNvSpPr/>
          <p:nvPr/>
        </p:nvSpPr>
        <p:spPr>
          <a:xfrm>
            <a:off x="1771048" y="224644"/>
            <a:ext cx="2888343" cy="5434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altLang="ko-KR" sz="2600" dirty="0">
                <a:solidFill>
                  <a:srgbClr val="C6E5FF"/>
                </a:solidFill>
                <a:latin typeface="Krona One" panose="02010605030500060004" pitchFamily="2" charset="0"/>
              </a:rPr>
              <a:t>CALM</a:t>
            </a:r>
            <a:r>
              <a:rPr lang="en-US" altLang="ko-KR" sz="2600" dirty="0">
                <a:solidFill>
                  <a:srgbClr val="017CC5"/>
                </a:solidFill>
                <a:latin typeface="Krona One" panose="02010605030500060004" pitchFamily="2" charset="0"/>
              </a:rPr>
              <a:t> </a:t>
            </a:r>
            <a:r>
              <a:rPr lang="en-US" altLang="ko-KR" sz="2600" dirty="0">
                <a:solidFill>
                  <a:srgbClr val="4890CE"/>
                </a:solidFill>
                <a:latin typeface="Krona One" panose="02010605030500060004" pitchFamily="2" charset="0"/>
              </a:rPr>
              <a:t>WAVE</a:t>
            </a:r>
            <a:endParaRPr lang="ko-KR" altLang="en-US" sz="2600" dirty="0">
              <a:solidFill>
                <a:srgbClr val="4890CE"/>
              </a:solidFill>
              <a:latin typeface="Krona One" panose="02010605030500060004" pitchFamily="2" charset="0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B61EE6BA-B9ED-AEE9-0BEE-330741D92320}"/>
              </a:ext>
            </a:extLst>
          </p:cNvPr>
          <p:cNvGrpSpPr/>
          <p:nvPr/>
        </p:nvGrpSpPr>
        <p:grpSpPr>
          <a:xfrm>
            <a:off x="-3448550" y="-2154009"/>
            <a:ext cx="2975327" cy="1582959"/>
            <a:chOff x="-1243692" y="-2221588"/>
            <a:chExt cx="2975327" cy="1582959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FD8B82EB-69E9-FFB8-39E3-A10553826293}"/>
                </a:ext>
              </a:extLst>
            </p:cNvPr>
            <p:cNvSpPr/>
            <p:nvPr/>
          </p:nvSpPr>
          <p:spPr>
            <a:xfrm>
              <a:off x="-1243692" y="-1553029"/>
              <a:ext cx="1596571" cy="914400"/>
            </a:xfrm>
            <a:prstGeom prst="rect">
              <a:avLst/>
            </a:prstGeom>
            <a:solidFill>
              <a:srgbClr val="0019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7D7BBF31-71DE-94DA-B67A-1050EDB5D5E6}"/>
                </a:ext>
              </a:extLst>
            </p:cNvPr>
            <p:cNvSpPr/>
            <p:nvPr/>
          </p:nvSpPr>
          <p:spPr>
            <a:xfrm>
              <a:off x="-798286" y="-1553029"/>
              <a:ext cx="1596571" cy="914400"/>
            </a:xfrm>
            <a:prstGeom prst="rect">
              <a:avLst/>
            </a:prstGeom>
            <a:solidFill>
              <a:srgbClr val="1F3A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4951B40-7921-3F49-2DA7-78E69CBD250F}"/>
                </a:ext>
              </a:extLst>
            </p:cNvPr>
            <p:cNvSpPr/>
            <p:nvPr/>
          </p:nvSpPr>
          <p:spPr>
            <a:xfrm>
              <a:off x="-1243692" y="-2221588"/>
              <a:ext cx="1596571" cy="914400"/>
            </a:xfrm>
            <a:prstGeom prst="rect">
              <a:avLst/>
            </a:prstGeom>
            <a:solidFill>
              <a:srgbClr val="FDD8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7ED40F8-797F-F677-B8A3-91C1D1AD16C1}"/>
                </a:ext>
              </a:extLst>
            </p:cNvPr>
            <p:cNvSpPr/>
            <p:nvPr/>
          </p:nvSpPr>
          <p:spPr>
            <a:xfrm>
              <a:off x="-352880" y="-1553029"/>
              <a:ext cx="1596571" cy="914400"/>
            </a:xfrm>
            <a:prstGeom prst="rect">
              <a:avLst/>
            </a:prstGeom>
            <a:solidFill>
              <a:srgbClr val="0071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C0F65A6-FC45-4956-3D78-D2956192B59E}"/>
                </a:ext>
              </a:extLst>
            </p:cNvPr>
            <p:cNvSpPr/>
            <p:nvPr/>
          </p:nvSpPr>
          <p:spPr>
            <a:xfrm>
              <a:off x="135064" y="-1553029"/>
              <a:ext cx="1596571" cy="914400"/>
            </a:xfrm>
            <a:prstGeom prst="rect">
              <a:avLst/>
            </a:prstGeom>
            <a:solidFill>
              <a:srgbClr val="C6E5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C29531FB-A665-0E51-8716-3682C8A676DA}"/>
                </a:ext>
              </a:extLst>
            </p:cNvPr>
            <p:cNvSpPr/>
            <p:nvPr/>
          </p:nvSpPr>
          <p:spPr>
            <a:xfrm>
              <a:off x="-820675" y="-2221588"/>
              <a:ext cx="1596571" cy="914400"/>
            </a:xfrm>
            <a:prstGeom prst="rect">
              <a:avLst/>
            </a:prstGeom>
            <a:solidFill>
              <a:srgbClr val="4CE6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682321B1-D444-AD46-2F34-CD042973320E}"/>
                </a:ext>
              </a:extLst>
            </p:cNvPr>
            <p:cNvSpPr/>
            <p:nvPr/>
          </p:nvSpPr>
          <p:spPr>
            <a:xfrm>
              <a:off x="-375269" y="-2221588"/>
              <a:ext cx="1596571" cy="914400"/>
            </a:xfrm>
            <a:prstGeom prst="rect">
              <a:avLst/>
            </a:prstGeom>
            <a:solidFill>
              <a:srgbClr val="FF38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BB6BC84F-6EC3-3792-9B60-C96465D26D1D}"/>
                </a:ext>
              </a:extLst>
            </p:cNvPr>
            <p:cNvSpPr/>
            <p:nvPr/>
          </p:nvSpPr>
          <p:spPr>
            <a:xfrm>
              <a:off x="127111" y="-2221588"/>
              <a:ext cx="1596571" cy="914400"/>
            </a:xfrm>
            <a:prstGeom prst="rect">
              <a:avLst/>
            </a:prstGeom>
            <a:solidFill>
              <a:srgbClr val="FD97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E8299DA5-6A67-BB56-A3C2-68E60F2B5FE1}"/>
              </a:ext>
            </a:extLst>
          </p:cNvPr>
          <p:cNvSpPr/>
          <p:nvPr/>
        </p:nvSpPr>
        <p:spPr>
          <a:xfrm>
            <a:off x="1771047" y="749028"/>
            <a:ext cx="2888343" cy="3526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ko-KR" altLang="en-US" sz="2400" dirty="0">
                <a:solidFill>
                  <a:srgbClr val="C6E5FF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기능 소개 </a:t>
            </a:r>
            <a:r>
              <a:rPr lang="en-US" altLang="ko-KR" sz="2400" dirty="0">
                <a:solidFill>
                  <a:srgbClr val="C6E5FF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: </a:t>
            </a:r>
            <a:r>
              <a:rPr lang="ko-KR" altLang="en-US" sz="2400" dirty="0">
                <a:solidFill>
                  <a:srgbClr val="C6E5FF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자세 교정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0403C586-025C-A59E-C4BD-D7CDE2E6DF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92000" y="1221796"/>
            <a:ext cx="12192000" cy="564126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4963947D-2C9F-974A-DDF5-4DC656CF633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7203"/>
          <a:stretch/>
        </p:blipFill>
        <p:spPr>
          <a:xfrm>
            <a:off x="-3498" y="1221797"/>
            <a:ext cx="12192000" cy="5636204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437ED0EA-7C35-221E-DAC9-C5270D7098A6}"/>
              </a:ext>
            </a:extLst>
          </p:cNvPr>
          <p:cNvSpPr/>
          <p:nvPr/>
        </p:nvSpPr>
        <p:spPr>
          <a:xfrm>
            <a:off x="3899756" y="2242555"/>
            <a:ext cx="2196244" cy="187052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E571997A-FFC7-8BE1-868E-FF7A8171A07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2820" b="4644"/>
          <a:stretch/>
        </p:blipFill>
        <p:spPr>
          <a:xfrm>
            <a:off x="-12196260" y="1180034"/>
            <a:ext cx="12200520" cy="6244312"/>
          </a:xfrm>
          <a:prstGeom prst="rect">
            <a:avLst/>
          </a:prstGeom>
        </p:spPr>
      </p:pic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46CEA915-0832-22F1-38AB-868D541E4CD3}"/>
              </a:ext>
            </a:extLst>
          </p:cNvPr>
          <p:cNvSpPr/>
          <p:nvPr/>
        </p:nvSpPr>
        <p:spPr>
          <a:xfrm>
            <a:off x="5264410" y="0"/>
            <a:ext cx="6924092" cy="6858000"/>
          </a:xfrm>
          <a:prstGeom prst="roundRect">
            <a:avLst>
              <a:gd name="adj" fmla="val 0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3274140-5E07-79A4-26E1-B6E4DCB7E5FF}"/>
              </a:ext>
            </a:extLst>
          </p:cNvPr>
          <p:cNvSpPr/>
          <p:nvPr/>
        </p:nvSpPr>
        <p:spPr>
          <a:xfrm>
            <a:off x="6278184" y="952093"/>
            <a:ext cx="4896544" cy="13647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300" dirty="0">
                <a:solidFill>
                  <a:srgbClr val="C6E5FF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Calm Tech</a:t>
            </a:r>
          </a:p>
          <a:p>
            <a:pPr algn="ctr"/>
            <a:r>
              <a:rPr lang="ko-KR" altLang="en-US" sz="3300" dirty="0" err="1">
                <a:solidFill>
                  <a:srgbClr val="C6E5FF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무자각성</a:t>
            </a:r>
            <a:r>
              <a:rPr lang="ko-KR" altLang="en-US" sz="3300" dirty="0">
                <a:solidFill>
                  <a:srgbClr val="C6E5FF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 데이터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00B426C-EE00-0004-7B6D-CE01A5694899}"/>
              </a:ext>
            </a:extLst>
          </p:cNvPr>
          <p:cNvSpPr/>
          <p:nvPr/>
        </p:nvSpPr>
        <p:spPr>
          <a:xfrm>
            <a:off x="6278184" y="2746611"/>
            <a:ext cx="4896544" cy="13647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300" dirty="0">
                <a:solidFill>
                  <a:srgbClr val="C6E5FF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Teachable Machine</a:t>
            </a:r>
          </a:p>
          <a:p>
            <a:pPr algn="ctr"/>
            <a:r>
              <a:rPr lang="ko-KR" altLang="en-US" sz="3300" dirty="0">
                <a:solidFill>
                  <a:srgbClr val="C6E5FF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머신 러닝</a:t>
            </a:r>
            <a:r>
              <a:rPr lang="en-US" altLang="ko-KR" sz="3300" dirty="0">
                <a:solidFill>
                  <a:srgbClr val="C6E5FF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 </a:t>
            </a:r>
            <a:r>
              <a:rPr lang="ko-KR" altLang="en-US" sz="3300" dirty="0">
                <a:solidFill>
                  <a:srgbClr val="C6E5FF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학습 도구</a:t>
            </a:r>
            <a:endParaRPr lang="en-US" altLang="ko-KR" sz="3300" dirty="0">
              <a:solidFill>
                <a:srgbClr val="C6E5FF"/>
              </a:solidFill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D0D61E3-D82F-E1C4-F1F7-05A374BB80C4}"/>
              </a:ext>
            </a:extLst>
          </p:cNvPr>
          <p:cNvSpPr/>
          <p:nvPr/>
        </p:nvSpPr>
        <p:spPr>
          <a:xfrm>
            <a:off x="6278184" y="4541129"/>
            <a:ext cx="4896544" cy="13647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300" dirty="0">
                <a:solidFill>
                  <a:srgbClr val="C6E5FF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Web RTC</a:t>
            </a:r>
          </a:p>
          <a:p>
            <a:pPr algn="ctr"/>
            <a:r>
              <a:rPr lang="ko-KR" altLang="en-US" sz="3300" dirty="0">
                <a:solidFill>
                  <a:srgbClr val="C6E5FF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무지연성 통신</a:t>
            </a:r>
          </a:p>
        </p:txBody>
      </p:sp>
    </p:spTree>
    <p:extLst>
      <p:ext uri="{BB962C8B-B14F-4D97-AF65-F5344CB8AC3E}">
        <p14:creationId xmlns:p14="http://schemas.microsoft.com/office/powerpoint/2010/main" val="16898017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spd="med" advTm="574">
        <p159:morph option="byObject"/>
      </p:transition>
    </mc:Choice>
    <mc:Fallback xmlns="">
      <p:transition spd="med" advTm="574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9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778F3E90-7C62-DB23-BD8E-F20258227D88}"/>
              </a:ext>
            </a:extLst>
          </p:cNvPr>
          <p:cNvSpPr/>
          <p:nvPr/>
        </p:nvSpPr>
        <p:spPr>
          <a:xfrm>
            <a:off x="-68452181" y="-44536852"/>
            <a:ext cx="5663381" cy="2979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2A3E6C5-54D1-D785-F801-D7FF9101A068}"/>
              </a:ext>
            </a:extLst>
          </p:cNvPr>
          <p:cNvSpPr/>
          <p:nvPr/>
        </p:nvSpPr>
        <p:spPr>
          <a:xfrm>
            <a:off x="73584619" y="46699948"/>
            <a:ext cx="5663381" cy="2979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 descr="벡터그래픽이(가) 표시된 사진&#10;&#10;자동 생성된 설명">
            <a:extLst>
              <a:ext uri="{FF2B5EF4-FFF2-40B4-BE49-F238E27FC236}">
                <a16:creationId xmlns:a16="http://schemas.microsoft.com/office/drawing/2014/main" id="{3A872436-4D30-FD67-0902-6EE0CB302597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93" y="239157"/>
            <a:ext cx="1318500" cy="862534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206B7B-2B32-22AB-8826-16B80E6E6619}"/>
              </a:ext>
            </a:extLst>
          </p:cNvPr>
          <p:cNvSpPr/>
          <p:nvPr/>
        </p:nvSpPr>
        <p:spPr>
          <a:xfrm>
            <a:off x="1771048" y="224644"/>
            <a:ext cx="2888343" cy="5434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altLang="ko-KR" sz="2600" dirty="0">
                <a:solidFill>
                  <a:srgbClr val="C6E5FF"/>
                </a:solidFill>
                <a:latin typeface="Krona One" panose="02010605030500060004" pitchFamily="2" charset="0"/>
              </a:rPr>
              <a:t>CALM</a:t>
            </a:r>
            <a:r>
              <a:rPr lang="en-US" altLang="ko-KR" sz="2600" dirty="0">
                <a:solidFill>
                  <a:srgbClr val="017CC5"/>
                </a:solidFill>
                <a:latin typeface="Krona One" panose="02010605030500060004" pitchFamily="2" charset="0"/>
              </a:rPr>
              <a:t> </a:t>
            </a:r>
            <a:r>
              <a:rPr lang="en-US" altLang="ko-KR" sz="2600" dirty="0">
                <a:solidFill>
                  <a:srgbClr val="4890CE"/>
                </a:solidFill>
                <a:latin typeface="Krona One" panose="02010605030500060004" pitchFamily="2" charset="0"/>
              </a:rPr>
              <a:t>WAVE</a:t>
            </a:r>
            <a:endParaRPr lang="ko-KR" altLang="en-US" sz="2600" dirty="0">
              <a:solidFill>
                <a:srgbClr val="4890CE"/>
              </a:solidFill>
              <a:latin typeface="Krona One" panose="02010605030500060004" pitchFamily="2" charset="0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B61EE6BA-B9ED-AEE9-0BEE-330741D92320}"/>
              </a:ext>
            </a:extLst>
          </p:cNvPr>
          <p:cNvGrpSpPr/>
          <p:nvPr/>
        </p:nvGrpSpPr>
        <p:grpSpPr>
          <a:xfrm>
            <a:off x="-3448550" y="-2154009"/>
            <a:ext cx="2975327" cy="1582959"/>
            <a:chOff x="-1243692" y="-2221588"/>
            <a:chExt cx="2975327" cy="1582959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FD8B82EB-69E9-FFB8-39E3-A10553826293}"/>
                </a:ext>
              </a:extLst>
            </p:cNvPr>
            <p:cNvSpPr/>
            <p:nvPr/>
          </p:nvSpPr>
          <p:spPr>
            <a:xfrm>
              <a:off x="-1243692" y="-1553029"/>
              <a:ext cx="1596571" cy="914400"/>
            </a:xfrm>
            <a:prstGeom prst="rect">
              <a:avLst/>
            </a:prstGeom>
            <a:solidFill>
              <a:srgbClr val="0019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7D7BBF31-71DE-94DA-B67A-1050EDB5D5E6}"/>
                </a:ext>
              </a:extLst>
            </p:cNvPr>
            <p:cNvSpPr/>
            <p:nvPr/>
          </p:nvSpPr>
          <p:spPr>
            <a:xfrm>
              <a:off x="-798286" y="-1553029"/>
              <a:ext cx="1596571" cy="914400"/>
            </a:xfrm>
            <a:prstGeom prst="rect">
              <a:avLst/>
            </a:prstGeom>
            <a:solidFill>
              <a:srgbClr val="1F3A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4951B40-7921-3F49-2DA7-78E69CBD250F}"/>
                </a:ext>
              </a:extLst>
            </p:cNvPr>
            <p:cNvSpPr/>
            <p:nvPr/>
          </p:nvSpPr>
          <p:spPr>
            <a:xfrm>
              <a:off x="-1243692" y="-2221588"/>
              <a:ext cx="1596571" cy="914400"/>
            </a:xfrm>
            <a:prstGeom prst="rect">
              <a:avLst/>
            </a:prstGeom>
            <a:solidFill>
              <a:srgbClr val="FDD8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7ED40F8-797F-F677-B8A3-91C1D1AD16C1}"/>
                </a:ext>
              </a:extLst>
            </p:cNvPr>
            <p:cNvSpPr/>
            <p:nvPr/>
          </p:nvSpPr>
          <p:spPr>
            <a:xfrm>
              <a:off x="-352880" y="-1553029"/>
              <a:ext cx="1596571" cy="914400"/>
            </a:xfrm>
            <a:prstGeom prst="rect">
              <a:avLst/>
            </a:prstGeom>
            <a:solidFill>
              <a:srgbClr val="0071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C0F65A6-FC45-4956-3D78-D2956192B59E}"/>
                </a:ext>
              </a:extLst>
            </p:cNvPr>
            <p:cNvSpPr/>
            <p:nvPr/>
          </p:nvSpPr>
          <p:spPr>
            <a:xfrm>
              <a:off x="135064" y="-1553029"/>
              <a:ext cx="1596571" cy="914400"/>
            </a:xfrm>
            <a:prstGeom prst="rect">
              <a:avLst/>
            </a:prstGeom>
            <a:solidFill>
              <a:srgbClr val="C6E5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C29531FB-A665-0E51-8716-3682C8A676DA}"/>
                </a:ext>
              </a:extLst>
            </p:cNvPr>
            <p:cNvSpPr/>
            <p:nvPr/>
          </p:nvSpPr>
          <p:spPr>
            <a:xfrm>
              <a:off x="-820675" y="-2221588"/>
              <a:ext cx="1596571" cy="914400"/>
            </a:xfrm>
            <a:prstGeom prst="rect">
              <a:avLst/>
            </a:prstGeom>
            <a:solidFill>
              <a:srgbClr val="4CE6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682321B1-D444-AD46-2F34-CD042973320E}"/>
                </a:ext>
              </a:extLst>
            </p:cNvPr>
            <p:cNvSpPr/>
            <p:nvPr/>
          </p:nvSpPr>
          <p:spPr>
            <a:xfrm>
              <a:off x="-375269" y="-2221588"/>
              <a:ext cx="1596571" cy="914400"/>
            </a:xfrm>
            <a:prstGeom prst="rect">
              <a:avLst/>
            </a:prstGeom>
            <a:solidFill>
              <a:srgbClr val="FF38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BB6BC84F-6EC3-3792-9B60-C96465D26D1D}"/>
                </a:ext>
              </a:extLst>
            </p:cNvPr>
            <p:cNvSpPr/>
            <p:nvPr/>
          </p:nvSpPr>
          <p:spPr>
            <a:xfrm>
              <a:off x="127111" y="-2221588"/>
              <a:ext cx="1596571" cy="914400"/>
            </a:xfrm>
            <a:prstGeom prst="rect">
              <a:avLst/>
            </a:prstGeom>
            <a:solidFill>
              <a:srgbClr val="FD97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E8299DA5-6A67-BB56-A3C2-68E60F2B5FE1}"/>
              </a:ext>
            </a:extLst>
          </p:cNvPr>
          <p:cNvSpPr/>
          <p:nvPr/>
        </p:nvSpPr>
        <p:spPr>
          <a:xfrm>
            <a:off x="1771047" y="749028"/>
            <a:ext cx="2888343" cy="3526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ko-KR" altLang="en-US" sz="2400" dirty="0">
                <a:solidFill>
                  <a:srgbClr val="C6E5FF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기능 소개 </a:t>
            </a:r>
            <a:r>
              <a:rPr lang="en-US" altLang="ko-KR" sz="2400" dirty="0">
                <a:solidFill>
                  <a:srgbClr val="C6E5FF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: </a:t>
            </a:r>
            <a:r>
              <a:rPr lang="ko-KR" altLang="en-US" sz="2400" dirty="0">
                <a:solidFill>
                  <a:srgbClr val="C6E5FF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업무 결과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F33B8E30-7CF0-A3D4-EFE7-37A3DE3019F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7203"/>
          <a:stretch/>
        </p:blipFill>
        <p:spPr>
          <a:xfrm>
            <a:off x="12192000" y="1221797"/>
            <a:ext cx="12192000" cy="5636204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331D78F9-3C1D-98B8-9231-7B4AAA61DA9B}"/>
              </a:ext>
            </a:extLst>
          </p:cNvPr>
          <p:cNvSpPr/>
          <p:nvPr/>
        </p:nvSpPr>
        <p:spPr>
          <a:xfrm>
            <a:off x="16095254" y="2242555"/>
            <a:ext cx="2196244" cy="187052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F473DADC-6199-0AD0-B470-36483AD15B3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2820" b="4644"/>
          <a:stretch/>
        </p:blipFill>
        <p:spPr>
          <a:xfrm>
            <a:off x="0" y="1180034"/>
            <a:ext cx="12200520" cy="6244312"/>
          </a:xfrm>
          <a:prstGeom prst="rect">
            <a:avLst/>
          </a:prstGeom>
        </p:spPr>
      </p:pic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46CEA915-0832-22F1-38AB-868D541E4CD3}"/>
              </a:ext>
            </a:extLst>
          </p:cNvPr>
          <p:cNvSpPr/>
          <p:nvPr/>
        </p:nvSpPr>
        <p:spPr>
          <a:xfrm>
            <a:off x="5267908" y="0"/>
            <a:ext cx="6924092" cy="6858000"/>
          </a:xfrm>
          <a:prstGeom prst="roundRect">
            <a:avLst>
              <a:gd name="adj" fmla="val 0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3274140-5E07-79A4-26E1-B6E4DCB7E5FF}"/>
              </a:ext>
            </a:extLst>
          </p:cNvPr>
          <p:cNvSpPr/>
          <p:nvPr/>
        </p:nvSpPr>
        <p:spPr>
          <a:xfrm>
            <a:off x="6281682" y="952093"/>
            <a:ext cx="4896544" cy="13647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300" dirty="0">
                <a:solidFill>
                  <a:srgbClr val="C6E5FF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목표 대비</a:t>
            </a:r>
            <a:endParaRPr lang="en-US" altLang="ko-KR" sz="3300" dirty="0">
              <a:solidFill>
                <a:srgbClr val="C6E5FF"/>
              </a:solidFill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  <a:p>
            <a:pPr algn="ctr"/>
            <a:r>
              <a:rPr lang="ko-KR" altLang="en-US" sz="3300" dirty="0">
                <a:solidFill>
                  <a:srgbClr val="C6E5FF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실제 업무 시간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00B426C-EE00-0004-7B6D-CE01A5694899}"/>
              </a:ext>
            </a:extLst>
          </p:cNvPr>
          <p:cNvSpPr/>
          <p:nvPr/>
        </p:nvSpPr>
        <p:spPr>
          <a:xfrm>
            <a:off x="6281682" y="2746611"/>
            <a:ext cx="4896544" cy="13647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300" dirty="0">
                <a:solidFill>
                  <a:srgbClr val="C6E5FF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일간 </a:t>
            </a:r>
            <a:r>
              <a:rPr lang="en-US" altLang="ko-KR" sz="3300" dirty="0">
                <a:solidFill>
                  <a:srgbClr val="C6E5FF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/ </a:t>
            </a:r>
            <a:r>
              <a:rPr lang="ko-KR" altLang="en-US" sz="3300" dirty="0">
                <a:solidFill>
                  <a:srgbClr val="C6E5FF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주간 </a:t>
            </a:r>
            <a:r>
              <a:rPr lang="en-US" altLang="ko-KR" sz="3300" dirty="0">
                <a:solidFill>
                  <a:srgbClr val="C6E5FF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/ </a:t>
            </a:r>
            <a:r>
              <a:rPr lang="ko-KR" altLang="en-US" sz="3300" dirty="0">
                <a:solidFill>
                  <a:srgbClr val="C6E5FF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월간</a:t>
            </a:r>
            <a:endParaRPr lang="en-US" altLang="ko-KR" sz="3300" dirty="0">
              <a:solidFill>
                <a:srgbClr val="C6E5FF"/>
              </a:solidFill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  <a:p>
            <a:pPr algn="ctr"/>
            <a:r>
              <a:rPr lang="ko-KR" altLang="en-US" sz="3300" dirty="0">
                <a:solidFill>
                  <a:srgbClr val="C6E5FF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업무 시간 비율</a:t>
            </a:r>
            <a:endParaRPr lang="en-US" altLang="ko-KR" sz="3300" dirty="0">
              <a:solidFill>
                <a:srgbClr val="C6E5FF"/>
              </a:solidFill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D0D61E3-D82F-E1C4-F1F7-05A374BB80C4}"/>
              </a:ext>
            </a:extLst>
          </p:cNvPr>
          <p:cNvSpPr/>
          <p:nvPr/>
        </p:nvSpPr>
        <p:spPr>
          <a:xfrm>
            <a:off x="6281682" y="4541129"/>
            <a:ext cx="4896544" cy="13647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300" dirty="0">
                <a:solidFill>
                  <a:srgbClr val="C6E5FF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카테고리 별</a:t>
            </a:r>
            <a:endParaRPr lang="en-US" altLang="ko-KR" sz="3300" dirty="0">
              <a:solidFill>
                <a:srgbClr val="C6E5FF"/>
              </a:solidFill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  <a:p>
            <a:pPr algn="ctr"/>
            <a:r>
              <a:rPr lang="ko-KR" altLang="en-US" sz="3300" dirty="0">
                <a:solidFill>
                  <a:srgbClr val="C6E5FF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업무 시간 비율</a:t>
            </a:r>
          </a:p>
        </p:txBody>
      </p:sp>
    </p:spTree>
    <p:extLst>
      <p:ext uri="{BB962C8B-B14F-4D97-AF65-F5344CB8AC3E}">
        <p14:creationId xmlns:p14="http://schemas.microsoft.com/office/powerpoint/2010/main" val="41395467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spd="med" advTm="574">
        <p159:morph option="byObject"/>
      </p:transition>
    </mc:Choice>
    <mc:Fallback xmlns="">
      <p:transition spd="med" advTm="574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9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778F3E90-7C62-DB23-BD8E-F20258227D88}"/>
              </a:ext>
            </a:extLst>
          </p:cNvPr>
          <p:cNvSpPr/>
          <p:nvPr/>
        </p:nvSpPr>
        <p:spPr>
          <a:xfrm>
            <a:off x="-68452181" y="-44536852"/>
            <a:ext cx="5663381" cy="2979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2A3E6C5-54D1-D785-F801-D7FF9101A068}"/>
              </a:ext>
            </a:extLst>
          </p:cNvPr>
          <p:cNvSpPr/>
          <p:nvPr/>
        </p:nvSpPr>
        <p:spPr>
          <a:xfrm>
            <a:off x="73584619" y="46699948"/>
            <a:ext cx="5663381" cy="2979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B61EE6BA-B9ED-AEE9-0BEE-330741D92320}"/>
              </a:ext>
            </a:extLst>
          </p:cNvPr>
          <p:cNvGrpSpPr/>
          <p:nvPr/>
        </p:nvGrpSpPr>
        <p:grpSpPr>
          <a:xfrm>
            <a:off x="-3448550" y="-2154009"/>
            <a:ext cx="2975327" cy="1582959"/>
            <a:chOff x="-1243692" y="-2221588"/>
            <a:chExt cx="2975327" cy="1582959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FD8B82EB-69E9-FFB8-39E3-A10553826293}"/>
                </a:ext>
              </a:extLst>
            </p:cNvPr>
            <p:cNvSpPr/>
            <p:nvPr/>
          </p:nvSpPr>
          <p:spPr>
            <a:xfrm>
              <a:off x="-1243692" y="-1553029"/>
              <a:ext cx="1596571" cy="914400"/>
            </a:xfrm>
            <a:prstGeom prst="rect">
              <a:avLst/>
            </a:prstGeom>
            <a:solidFill>
              <a:srgbClr val="0019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7D7BBF31-71DE-94DA-B67A-1050EDB5D5E6}"/>
                </a:ext>
              </a:extLst>
            </p:cNvPr>
            <p:cNvSpPr/>
            <p:nvPr/>
          </p:nvSpPr>
          <p:spPr>
            <a:xfrm>
              <a:off x="-798286" y="-1553029"/>
              <a:ext cx="1596571" cy="914400"/>
            </a:xfrm>
            <a:prstGeom prst="rect">
              <a:avLst/>
            </a:prstGeom>
            <a:solidFill>
              <a:srgbClr val="1F3A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4951B40-7921-3F49-2DA7-78E69CBD250F}"/>
                </a:ext>
              </a:extLst>
            </p:cNvPr>
            <p:cNvSpPr/>
            <p:nvPr/>
          </p:nvSpPr>
          <p:spPr>
            <a:xfrm>
              <a:off x="-1243692" y="-2221588"/>
              <a:ext cx="1596571" cy="914400"/>
            </a:xfrm>
            <a:prstGeom prst="rect">
              <a:avLst/>
            </a:prstGeom>
            <a:solidFill>
              <a:srgbClr val="FDD8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7ED40F8-797F-F677-B8A3-91C1D1AD16C1}"/>
                </a:ext>
              </a:extLst>
            </p:cNvPr>
            <p:cNvSpPr/>
            <p:nvPr/>
          </p:nvSpPr>
          <p:spPr>
            <a:xfrm>
              <a:off x="-352880" y="-1553029"/>
              <a:ext cx="1596571" cy="914400"/>
            </a:xfrm>
            <a:prstGeom prst="rect">
              <a:avLst/>
            </a:prstGeom>
            <a:solidFill>
              <a:srgbClr val="0071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C0F65A6-FC45-4956-3D78-D2956192B59E}"/>
                </a:ext>
              </a:extLst>
            </p:cNvPr>
            <p:cNvSpPr/>
            <p:nvPr/>
          </p:nvSpPr>
          <p:spPr>
            <a:xfrm>
              <a:off x="135064" y="-1553029"/>
              <a:ext cx="1596571" cy="914400"/>
            </a:xfrm>
            <a:prstGeom prst="rect">
              <a:avLst/>
            </a:prstGeom>
            <a:solidFill>
              <a:srgbClr val="C6E5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C29531FB-A665-0E51-8716-3682C8A676DA}"/>
                </a:ext>
              </a:extLst>
            </p:cNvPr>
            <p:cNvSpPr/>
            <p:nvPr/>
          </p:nvSpPr>
          <p:spPr>
            <a:xfrm>
              <a:off x="-820675" y="-2221588"/>
              <a:ext cx="1596571" cy="914400"/>
            </a:xfrm>
            <a:prstGeom prst="rect">
              <a:avLst/>
            </a:prstGeom>
            <a:solidFill>
              <a:srgbClr val="4CE6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682321B1-D444-AD46-2F34-CD042973320E}"/>
                </a:ext>
              </a:extLst>
            </p:cNvPr>
            <p:cNvSpPr/>
            <p:nvPr/>
          </p:nvSpPr>
          <p:spPr>
            <a:xfrm>
              <a:off x="-375269" y="-2221588"/>
              <a:ext cx="1596571" cy="914400"/>
            </a:xfrm>
            <a:prstGeom prst="rect">
              <a:avLst/>
            </a:prstGeom>
            <a:solidFill>
              <a:srgbClr val="FF38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BB6BC84F-6EC3-3792-9B60-C96465D26D1D}"/>
                </a:ext>
              </a:extLst>
            </p:cNvPr>
            <p:cNvSpPr/>
            <p:nvPr/>
          </p:nvSpPr>
          <p:spPr>
            <a:xfrm>
              <a:off x="127111" y="-2221588"/>
              <a:ext cx="1596571" cy="914400"/>
            </a:xfrm>
            <a:prstGeom prst="rect">
              <a:avLst/>
            </a:prstGeom>
            <a:solidFill>
              <a:srgbClr val="FD97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CE454488-0F61-BF24-C882-B1F867FE2069}"/>
              </a:ext>
            </a:extLst>
          </p:cNvPr>
          <p:cNvSpPr/>
          <p:nvPr/>
        </p:nvSpPr>
        <p:spPr>
          <a:xfrm>
            <a:off x="1510748" y="2206488"/>
            <a:ext cx="9170494" cy="25524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ko-KR" altLang="en-US" sz="7700" dirty="0">
                <a:solidFill>
                  <a:srgbClr val="C6E5FF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어떻게 이용 할까요</a:t>
            </a:r>
            <a:r>
              <a:rPr lang="en-US" altLang="ko-KR" sz="7700" dirty="0">
                <a:solidFill>
                  <a:srgbClr val="C6E5FF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?</a:t>
            </a:r>
          </a:p>
          <a:p>
            <a:pPr algn="dist"/>
            <a:r>
              <a:rPr lang="ko-KR" altLang="en-US" sz="7700" dirty="0">
                <a:solidFill>
                  <a:srgbClr val="0071B6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라이브 시연</a:t>
            </a:r>
            <a:endParaRPr lang="en-US" altLang="ko-KR" sz="7700" dirty="0">
              <a:solidFill>
                <a:srgbClr val="0071B6"/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68131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516">
        <p159:morph option="byObject"/>
      </p:transition>
    </mc:Choice>
    <mc:Fallback xmlns="">
      <p:transition spd="slow" advTm="516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9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778F3E90-7C62-DB23-BD8E-F20258227D88}"/>
              </a:ext>
            </a:extLst>
          </p:cNvPr>
          <p:cNvSpPr/>
          <p:nvPr/>
        </p:nvSpPr>
        <p:spPr>
          <a:xfrm>
            <a:off x="-68452181" y="-44536852"/>
            <a:ext cx="5663381" cy="2979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2A3E6C5-54D1-D785-F801-D7FF9101A068}"/>
              </a:ext>
            </a:extLst>
          </p:cNvPr>
          <p:cNvSpPr/>
          <p:nvPr/>
        </p:nvSpPr>
        <p:spPr>
          <a:xfrm>
            <a:off x="73584619" y="46699948"/>
            <a:ext cx="5663381" cy="2979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B61EE6BA-B9ED-AEE9-0BEE-330741D92320}"/>
              </a:ext>
            </a:extLst>
          </p:cNvPr>
          <p:cNvGrpSpPr/>
          <p:nvPr/>
        </p:nvGrpSpPr>
        <p:grpSpPr>
          <a:xfrm>
            <a:off x="-3448550" y="-2154009"/>
            <a:ext cx="2975327" cy="1582959"/>
            <a:chOff x="-1243692" y="-2221588"/>
            <a:chExt cx="2975327" cy="1582959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FD8B82EB-69E9-FFB8-39E3-A10553826293}"/>
                </a:ext>
              </a:extLst>
            </p:cNvPr>
            <p:cNvSpPr/>
            <p:nvPr/>
          </p:nvSpPr>
          <p:spPr>
            <a:xfrm>
              <a:off x="-1243692" y="-1553029"/>
              <a:ext cx="1596571" cy="914400"/>
            </a:xfrm>
            <a:prstGeom prst="rect">
              <a:avLst/>
            </a:prstGeom>
            <a:solidFill>
              <a:srgbClr val="0019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7D7BBF31-71DE-94DA-B67A-1050EDB5D5E6}"/>
                </a:ext>
              </a:extLst>
            </p:cNvPr>
            <p:cNvSpPr/>
            <p:nvPr/>
          </p:nvSpPr>
          <p:spPr>
            <a:xfrm>
              <a:off x="-798286" y="-1553029"/>
              <a:ext cx="1596571" cy="914400"/>
            </a:xfrm>
            <a:prstGeom prst="rect">
              <a:avLst/>
            </a:prstGeom>
            <a:solidFill>
              <a:srgbClr val="1F3A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4951B40-7921-3F49-2DA7-78E69CBD250F}"/>
                </a:ext>
              </a:extLst>
            </p:cNvPr>
            <p:cNvSpPr/>
            <p:nvPr/>
          </p:nvSpPr>
          <p:spPr>
            <a:xfrm>
              <a:off x="-1243692" y="-2221588"/>
              <a:ext cx="1596571" cy="914400"/>
            </a:xfrm>
            <a:prstGeom prst="rect">
              <a:avLst/>
            </a:prstGeom>
            <a:solidFill>
              <a:srgbClr val="FDD8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7ED40F8-797F-F677-B8A3-91C1D1AD16C1}"/>
                </a:ext>
              </a:extLst>
            </p:cNvPr>
            <p:cNvSpPr/>
            <p:nvPr/>
          </p:nvSpPr>
          <p:spPr>
            <a:xfrm>
              <a:off x="-352880" y="-1553029"/>
              <a:ext cx="1596571" cy="914400"/>
            </a:xfrm>
            <a:prstGeom prst="rect">
              <a:avLst/>
            </a:prstGeom>
            <a:solidFill>
              <a:srgbClr val="0071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C0F65A6-FC45-4956-3D78-D2956192B59E}"/>
                </a:ext>
              </a:extLst>
            </p:cNvPr>
            <p:cNvSpPr/>
            <p:nvPr/>
          </p:nvSpPr>
          <p:spPr>
            <a:xfrm>
              <a:off x="135064" y="-1553029"/>
              <a:ext cx="1596571" cy="914400"/>
            </a:xfrm>
            <a:prstGeom prst="rect">
              <a:avLst/>
            </a:prstGeom>
            <a:solidFill>
              <a:srgbClr val="C6E5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C29531FB-A665-0E51-8716-3682C8A676DA}"/>
                </a:ext>
              </a:extLst>
            </p:cNvPr>
            <p:cNvSpPr/>
            <p:nvPr/>
          </p:nvSpPr>
          <p:spPr>
            <a:xfrm>
              <a:off x="-820675" y="-2221588"/>
              <a:ext cx="1596571" cy="914400"/>
            </a:xfrm>
            <a:prstGeom prst="rect">
              <a:avLst/>
            </a:prstGeom>
            <a:solidFill>
              <a:srgbClr val="4CE6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682321B1-D444-AD46-2F34-CD042973320E}"/>
                </a:ext>
              </a:extLst>
            </p:cNvPr>
            <p:cNvSpPr/>
            <p:nvPr/>
          </p:nvSpPr>
          <p:spPr>
            <a:xfrm>
              <a:off x="-375269" y="-2221588"/>
              <a:ext cx="1596571" cy="914400"/>
            </a:xfrm>
            <a:prstGeom prst="rect">
              <a:avLst/>
            </a:prstGeom>
            <a:solidFill>
              <a:srgbClr val="FF38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BB6BC84F-6EC3-3792-9B60-C96465D26D1D}"/>
                </a:ext>
              </a:extLst>
            </p:cNvPr>
            <p:cNvSpPr/>
            <p:nvPr/>
          </p:nvSpPr>
          <p:spPr>
            <a:xfrm>
              <a:off x="127111" y="-2221588"/>
              <a:ext cx="1596571" cy="914400"/>
            </a:xfrm>
            <a:prstGeom prst="rect">
              <a:avLst/>
            </a:prstGeom>
            <a:solidFill>
              <a:srgbClr val="FD97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CE454488-0F61-BF24-C882-B1F867FE2069}"/>
              </a:ext>
            </a:extLst>
          </p:cNvPr>
          <p:cNvSpPr/>
          <p:nvPr/>
        </p:nvSpPr>
        <p:spPr>
          <a:xfrm>
            <a:off x="1408033" y="2294036"/>
            <a:ext cx="9375924" cy="23773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ko-KR" altLang="en-US" sz="7700" dirty="0" smtClean="0">
                <a:solidFill>
                  <a:srgbClr val="C6E5FF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어떤 점이 개선 됐나요</a:t>
            </a:r>
            <a:r>
              <a:rPr lang="en-US" altLang="ko-KR" sz="7700" dirty="0" smtClean="0">
                <a:solidFill>
                  <a:srgbClr val="C6E5FF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?</a:t>
            </a:r>
          </a:p>
          <a:p>
            <a:pPr algn="dist"/>
            <a:endParaRPr lang="en-US" altLang="ko-KR" sz="7700" dirty="0" smtClean="0">
              <a:solidFill>
                <a:srgbClr val="C6E5FF"/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pic>
        <p:nvPicPr>
          <p:cNvPr id="15" name="그림 14" descr="벡터그래픽이(가) 표시된 사진&#10;&#10;자동 생성된 설명">
            <a:extLst>
              <a:ext uri="{FF2B5EF4-FFF2-40B4-BE49-F238E27FC236}">
                <a16:creationId xmlns:a16="http://schemas.microsoft.com/office/drawing/2014/main" id="{60A8EDA2-5435-78A1-EE2C-50F95E0FDA75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93" y="-1238060"/>
            <a:ext cx="1318500" cy="862534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509B36DC-416C-64C5-0ED2-0B8F960BE315}"/>
              </a:ext>
            </a:extLst>
          </p:cNvPr>
          <p:cNvSpPr/>
          <p:nvPr/>
        </p:nvSpPr>
        <p:spPr>
          <a:xfrm>
            <a:off x="1771048" y="-1252573"/>
            <a:ext cx="2888343" cy="5434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altLang="ko-KR" sz="2600" dirty="0">
                <a:solidFill>
                  <a:srgbClr val="C6E5FF"/>
                </a:solidFill>
                <a:latin typeface="Krona One" panose="02010605030500060004" pitchFamily="2" charset="0"/>
              </a:rPr>
              <a:t>CALM</a:t>
            </a:r>
            <a:r>
              <a:rPr lang="en-US" altLang="ko-KR" sz="2600" dirty="0">
                <a:solidFill>
                  <a:srgbClr val="017CC5"/>
                </a:solidFill>
                <a:latin typeface="Krona One" panose="02010605030500060004" pitchFamily="2" charset="0"/>
              </a:rPr>
              <a:t> </a:t>
            </a:r>
            <a:r>
              <a:rPr lang="en-US" altLang="ko-KR" sz="2600" dirty="0">
                <a:solidFill>
                  <a:srgbClr val="4890CE"/>
                </a:solidFill>
                <a:latin typeface="Krona One" panose="02010605030500060004" pitchFamily="2" charset="0"/>
              </a:rPr>
              <a:t>WAVE</a:t>
            </a:r>
            <a:endParaRPr lang="ko-KR" altLang="en-US" sz="2600" dirty="0">
              <a:solidFill>
                <a:srgbClr val="4890CE"/>
              </a:solidFill>
              <a:latin typeface="Krona One" panose="02010605030500060004" pitchFamily="2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578B6E0-6241-5E1A-B563-30F92D4457EC}"/>
              </a:ext>
            </a:extLst>
          </p:cNvPr>
          <p:cNvSpPr/>
          <p:nvPr/>
        </p:nvSpPr>
        <p:spPr>
          <a:xfrm>
            <a:off x="1771047" y="-728189"/>
            <a:ext cx="2888343" cy="3526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ko-KR" altLang="en-US" sz="2400" dirty="0">
                <a:solidFill>
                  <a:srgbClr val="C6E5FF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팀 소개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E454488-0F61-BF24-C882-B1F867FE2069}"/>
              </a:ext>
            </a:extLst>
          </p:cNvPr>
          <p:cNvSpPr/>
          <p:nvPr/>
        </p:nvSpPr>
        <p:spPr>
          <a:xfrm>
            <a:off x="1408033" y="2294036"/>
            <a:ext cx="9375924" cy="23773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lang="en-US" altLang="ko-KR" sz="7700" dirty="0" smtClean="0">
              <a:solidFill>
                <a:srgbClr val="0071B6"/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  <a:p>
            <a:pPr algn="dist"/>
            <a:r>
              <a:rPr lang="ko-KR" altLang="en-US" sz="7700" dirty="0" smtClean="0">
                <a:solidFill>
                  <a:srgbClr val="0071B6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서비스 후기</a:t>
            </a:r>
            <a:endParaRPr lang="en-US" altLang="ko-KR" sz="7700" dirty="0">
              <a:solidFill>
                <a:srgbClr val="0071B6"/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355662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Tm="801">
        <p159:morph option="byObject"/>
      </p:transition>
    </mc:Choice>
    <mc:Fallback xmlns="">
      <p:transition spd="med" advTm="801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9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778F3E90-7C62-DB23-BD8E-F20258227D88}"/>
              </a:ext>
            </a:extLst>
          </p:cNvPr>
          <p:cNvSpPr/>
          <p:nvPr/>
        </p:nvSpPr>
        <p:spPr>
          <a:xfrm>
            <a:off x="-68452181" y="-44536852"/>
            <a:ext cx="5663381" cy="2979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2A3E6C5-54D1-D785-F801-D7FF9101A068}"/>
              </a:ext>
            </a:extLst>
          </p:cNvPr>
          <p:cNvSpPr/>
          <p:nvPr/>
        </p:nvSpPr>
        <p:spPr>
          <a:xfrm>
            <a:off x="73584619" y="46699948"/>
            <a:ext cx="5663381" cy="2979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B61EE6BA-B9ED-AEE9-0BEE-330741D92320}"/>
              </a:ext>
            </a:extLst>
          </p:cNvPr>
          <p:cNvGrpSpPr/>
          <p:nvPr/>
        </p:nvGrpSpPr>
        <p:grpSpPr>
          <a:xfrm>
            <a:off x="-3448550" y="-2154009"/>
            <a:ext cx="2975327" cy="1582959"/>
            <a:chOff x="-1243692" y="-2221588"/>
            <a:chExt cx="2975327" cy="1582959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FD8B82EB-69E9-FFB8-39E3-A10553826293}"/>
                </a:ext>
              </a:extLst>
            </p:cNvPr>
            <p:cNvSpPr/>
            <p:nvPr/>
          </p:nvSpPr>
          <p:spPr>
            <a:xfrm>
              <a:off x="-1243692" y="-1553029"/>
              <a:ext cx="1596571" cy="914400"/>
            </a:xfrm>
            <a:prstGeom prst="rect">
              <a:avLst/>
            </a:prstGeom>
            <a:solidFill>
              <a:srgbClr val="0019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7D7BBF31-71DE-94DA-B67A-1050EDB5D5E6}"/>
                </a:ext>
              </a:extLst>
            </p:cNvPr>
            <p:cNvSpPr/>
            <p:nvPr/>
          </p:nvSpPr>
          <p:spPr>
            <a:xfrm>
              <a:off x="-798286" y="-1553029"/>
              <a:ext cx="1596571" cy="914400"/>
            </a:xfrm>
            <a:prstGeom prst="rect">
              <a:avLst/>
            </a:prstGeom>
            <a:solidFill>
              <a:srgbClr val="1F3A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4951B40-7921-3F49-2DA7-78E69CBD250F}"/>
                </a:ext>
              </a:extLst>
            </p:cNvPr>
            <p:cNvSpPr/>
            <p:nvPr/>
          </p:nvSpPr>
          <p:spPr>
            <a:xfrm>
              <a:off x="-1243692" y="-2221588"/>
              <a:ext cx="1596571" cy="914400"/>
            </a:xfrm>
            <a:prstGeom prst="rect">
              <a:avLst/>
            </a:prstGeom>
            <a:solidFill>
              <a:srgbClr val="FDD8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7ED40F8-797F-F677-B8A3-91C1D1AD16C1}"/>
                </a:ext>
              </a:extLst>
            </p:cNvPr>
            <p:cNvSpPr/>
            <p:nvPr/>
          </p:nvSpPr>
          <p:spPr>
            <a:xfrm>
              <a:off x="-352880" y="-1553029"/>
              <a:ext cx="1596571" cy="914400"/>
            </a:xfrm>
            <a:prstGeom prst="rect">
              <a:avLst/>
            </a:prstGeom>
            <a:solidFill>
              <a:srgbClr val="0071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C0F65A6-FC45-4956-3D78-D2956192B59E}"/>
                </a:ext>
              </a:extLst>
            </p:cNvPr>
            <p:cNvSpPr/>
            <p:nvPr/>
          </p:nvSpPr>
          <p:spPr>
            <a:xfrm>
              <a:off x="135064" y="-1553029"/>
              <a:ext cx="1596571" cy="914400"/>
            </a:xfrm>
            <a:prstGeom prst="rect">
              <a:avLst/>
            </a:prstGeom>
            <a:solidFill>
              <a:srgbClr val="C6E5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C29531FB-A665-0E51-8716-3682C8A676DA}"/>
                </a:ext>
              </a:extLst>
            </p:cNvPr>
            <p:cNvSpPr/>
            <p:nvPr/>
          </p:nvSpPr>
          <p:spPr>
            <a:xfrm>
              <a:off x="-820675" y="-2221588"/>
              <a:ext cx="1596571" cy="914400"/>
            </a:xfrm>
            <a:prstGeom prst="rect">
              <a:avLst/>
            </a:prstGeom>
            <a:solidFill>
              <a:srgbClr val="4CE6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682321B1-D444-AD46-2F34-CD042973320E}"/>
                </a:ext>
              </a:extLst>
            </p:cNvPr>
            <p:cNvSpPr/>
            <p:nvPr/>
          </p:nvSpPr>
          <p:spPr>
            <a:xfrm>
              <a:off x="-375269" y="-2221588"/>
              <a:ext cx="1596571" cy="914400"/>
            </a:xfrm>
            <a:prstGeom prst="rect">
              <a:avLst/>
            </a:prstGeom>
            <a:solidFill>
              <a:srgbClr val="FF38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BB6BC84F-6EC3-3792-9B60-C96465D26D1D}"/>
                </a:ext>
              </a:extLst>
            </p:cNvPr>
            <p:cNvSpPr/>
            <p:nvPr/>
          </p:nvSpPr>
          <p:spPr>
            <a:xfrm>
              <a:off x="127111" y="-2221588"/>
              <a:ext cx="1596571" cy="914400"/>
            </a:xfrm>
            <a:prstGeom prst="rect">
              <a:avLst/>
            </a:prstGeom>
            <a:solidFill>
              <a:srgbClr val="FD97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5" name="그림 14" descr="벡터그래픽이(가) 표시된 사진&#10;&#10;자동 생성된 설명">
            <a:extLst>
              <a:ext uri="{FF2B5EF4-FFF2-40B4-BE49-F238E27FC236}">
                <a16:creationId xmlns:a16="http://schemas.microsoft.com/office/drawing/2014/main" id="{60A8EDA2-5435-78A1-EE2C-50F95E0FDA75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93" y="-1238060"/>
            <a:ext cx="1318500" cy="862534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509B36DC-416C-64C5-0ED2-0B8F960BE315}"/>
              </a:ext>
            </a:extLst>
          </p:cNvPr>
          <p:cNvSpPr/>
          <p:nvPr/>
        </p:nvSpPr>
        <p:spPr>
          <a:xfrm>
            <a:off x="1771048" y="-1252573"/>
            <a:ext cx="2888343" cy="5434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altLang="ko-KR" sz="2600" dirty="0">
                <a:solidFill>
                  <a:srgbClr val="C6E5FF"/>
                </a:solidFill>
                <a:latin typeface="Krona One" panose="02010605030500060004" pitchFamily="2" charset="0"/>
              </a:rPr>
              <a:t>CALM</a:t>
            </a:r>
            <a:r>
              <a:rPr lang="en-US" altLang="ko-KR" sz="2600" dirty="0">
                <a:solidFill>
                  <a:srgbClr val="017CC5"/>
                </a:solidFill>
                <a:latin typeface="Krona One" panose="02010605030500060004" pitchFamily="2" charset="0"/>
              </a:rPr>
              <a:t> </a:t>
            </a:r>
            <a:r>
              <a:rPr lang="en-US" altLang="ko-KR" sz="2600" dirty="0">
                <a:solidFill>
                  <a:srgbClr val="4890CE"/>
                </a:solidFill>
                <a:latin typeface="Krona One" panose="02010605030500060004" pitchFamily="2" charset="0"/>
              </a:rPr>
              <a:t>WAVE</a:t>
            </a:r>
            <a:endParaRPr lang="ko-KR" altLang="en-US" sz="2600" dirty="0">
              <a:solidFill>
                <a:srgbClr val="4890CE"/>
              </a:solidFill>
              <a:latin typeface="Krona One" panose="02010605030500060004" pitchFamily="2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578B6E0-6241-5E1A-B563-30F92D4457EC}"/>
              </a:ext>
            </a:extLst>
          </p:cNvPr>
          <p:cNvSpPr/>
          <p:nvPr/>
        </p:nvSpPr>
        <p:spPr>
          <a:xfrm>
            <a:off x="1771047" y="-728189"/>
            <a:ext cx="2888343" cy="3526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ko-KR" altLang="en-US" sz="2400" dirty="0">
                <a:solidFill>
                  <a:srgbClr val="C6E5FF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팀원 소개</a:t>
            </a:r>
          </a:p>
        </p:txBody>
      </p:sp>
      <p:pic>
        <p:nvPicPr>
          <p:cNvPr id="17" name="하나로!">
            <a:hlinkClick r:id="" action="ppaction://media"/>
            <a:extLst>
              <a:ext uri="{FF2B5EF4-FFF2-40B4-BE49-F238E27FC236}">
                <a16:creationId xmlns:a16="http://schemas.microsoft.com/office/drawing/2014/main" id="{E273F9FB-1314-6F2A-1F0E-CAA793E4C01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2879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Tm="57605">
        <p159:morph option="byObject"/>
      </p:transition>
    </mc:Choice>
    <mc:Fallback xmlns="">
      <p:transition spd="med" advTm="5760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679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</p:childTnLst>
        </p:cTn>
      </p:par>
    </p:tnLst>
  </p:timing>
  <p:extLst>
    <p:ext uri="{E180D4A7-C9FB-4DFB-919C-405C955672EB}">
      <p14:showEvtLst xmlns:p14="http://schemas.microsoft.com/office/powerpoint/2010/main">
        <p14:playEvt time="3" objId="17"/>
        <p14:stopEvt time="55731" objId="17"/>
      </p14:showEvtLst>
    </p:ext>
  </p:extLs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9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778F3E90-7C62-DB23-BD8E-F20258227D88}"/>
              </a:ext>
            </a:extLst>
          </p:cNvPr>
          <p:cNvSpPr/>
          <p:nvPr/>
        </p:nvSpPr>
        <p:spPr>
          <a:xfrm>
            <a:off x="-68452181" y="-44536852"/>
            <a:ext cx="5663381" cy="2979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2A3E6C5-54D1-D785-F801-D7FF9101A068}"/>
              </a:ext>
            </a:extLst>
          </p:cNvPr>
          <p:cNvSpPr/>
          <p:nvPr/>
        </p:nvSpPr>
        <p:spPr>
          <a:xfrm>
            <a:off x="73584619" y="46699948"/>
            <a:ext cx="5663381" cy="2979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B61EE6BA-B9ED-AEE9-0BEE-330741D92320}"/>
              </a:ext>
            </a:extLst>
          </p:cNvPr>
          <p:cNvGrpSpPr/>
          <p:nvPr/>
        </p:nvGrpSpPr>
        <p:grpSpPr>
          <a:xfrm>
            <a:off x="-3448550" y="-2154009"/>
            <a:ext cx="2975327" cy="1582959"/>
            <a:chOff x="-1243692" y="-2221588"/>
            <a:chExt cx="2975327" cy="1582959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FD8B82EB-69E9-FFB8-39E3-A10553826293}"/>
                </a:ext>
              </a:extLst>
            </p:cNvPr>
            <p:cNvSpPr/>
            <p:nvPr/>
          </p:nvSpPr>
          <p:spPr>
            <a:xfrm>
              <a:off x="-1243692" y="-1553029"/>
              <a:ext cx="1596571" cy="914400"/>
            </a:xfrm>
            <a:prstGeom prst="rect">
              <a:avLst/>
            </a:prstGeom>
            <a:solidFill>
              <a:srgbClr val="0019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7D7BBF31-71DE-94DA-B67A-1050EDB5D5E6}"/>
                </a:ext>
              </a:extLst>
            </p:cNvPr>
            <p:cNvSpPr/>
            <p:nvPr/>
          </p:nvSpPr>
          <p:spPr>
            <a:xfrm>
              <a:off x="-798286" y="-1553029"/>
              <a:ext cx="1596571" cy="914400"/>
            </a:xfrm>
            <a:prstGeom prst="rect">
              <a:avLst/>
            </a:prstGeom>
            <a:solidFill>
              <a:srgbClr val="1F3A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4951B40-7921-3F49-2DA7-78E69CBD250F}"/>
                </a:ext>
              </a:extLst>
            </p:cNvPr>
            <p:cNvSpPr/>
            <p:nvPr/>
          </p:nvSpPr>
          <p:spPr>
            <a:xfrm>
              <a:off x="-1243692" y="-2221588"/>
              <a:ext cx="1596571" cy="914400"/>
            </a:xfrm>
            <a:prstGeom prst="rect">
              <a:avLst/>
            </a:prstGeom>
            <a:solidFill>
              <a:srgbClr val="FDD8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7ED40F8-797F-F677-B8A3-91C1D1AD16C1}"/>
                </a:ext>
              </a:extLst>
            </p:cNvPr>
            <p:cNvSpPr/>
            <p:nvPr/>
          </p:nvSpPr>
          <p:spPr>
            <a:xfrm>
              <a:off x="-352880" y="-1553029"/>
              <a:ext cx="1596571" cy="914400"/>
            </a:xfrm>
            <a:prstGeom prst="rect">
              <a:avLst/>
            </a:prstGeom>
            <a:solidFill>
              <a:srgbClr val="0071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C0F65A6-FC45-4956-3D78-D2956192B59E}"/>
                </a:ext>
              </a:extLst>
            </p:cNvPr>
            <p:cNvSpPr/>
            <p:nvPr/>
          </p:nvSpPr>
          <p:spPr>
            <a:xfrm>
              <a:off x="135064" y="-1553029"/>
              <a:ext cx="1596571" cy="914400"/>
            </a:xfrm>
            <a:prstGeom prst="rect">
              <a:avLst/>
            </a:prstGeom>
            <a:solidFill>
              <a:srgbClr val="C6E5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C29531FB-A665-0E51-8716-3682C8A676DA}"/>
                </a:ext>
              </a:extLst>
            </p:cNvPr>
            <p:cNvSpPr/>
            <p:nvPr/>
          </p:nvSpPr>
          <p:spPr>
            <a:xfrm>
              <a:off x="-820675" y="-2221588"/>
              <a:ext cx="1596571" cy="914400"/>
            </a:xfrm>
            <a:prstGeom prst="rect">
              <a:avLst/>
            </a:prstGeom>
            <a:solidFill>
              <a:srgbClr val="4CE6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682321B1-D444-AD46-2F34-CD042973320E}"/>
                </a:ext>
              </a:extLst>
            </p:cNvPr>
            <p:cNvSpPr/>
            <p:nvPr/>
          </p:nvSpPr>
          <p:spPr>
            <a:xfrm>
              <a:off x="-375269" y="-2221588"/>
              <a:ext cx="1596571" cy="914400"/>
            </a:xfrm>
            <a:prstGeom prst="rect">
              <a:avLst/>
            </a:prstGeom>
            <a:solidFill>
              <a:srgbClr val="FF38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BB6BC84F-6EC3-3792-9B60-C96465D26D1D}"/>
                </a:ext>
              </a:extLst>
            </p:cNvPr>
            <p:cNvSpPr/>
            <p:nvPr/>
          </p:nvSpPr>
          <p:spPr>
            <a:xfrm>
              <a:off x="127111" y="-2221588"/>
              <a:ext cx="1596571" cy="914400"/>
            </a:xfrm>
            <a:prstGeom prst="rect">
              <a:avLst/>
            </a:prstGeom>
            <a:solidFill>
              <a:srgbClr val="FD97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5" name="그림 14" descr="벡터그래픽이(가) 표시된 사진&#10;&#10;자동 생성된 설명">
            <a:extLst>
              <a:ext uri="{FF2B5EF4-FFF2-40B4-BE49-F238E27FC236}">
                <a16:creationId xmlns:a16="http://schemas.microsoft.com/office/drawing/2014/main" id="{60A8EDA2-5435-78A1-EE2C-50F95E0FDA75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93" y="-1238060"/>
            <a:ext cx="1318500" cy="862534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509B36DC-416C-64C5-0ED2-0B8F960BE315}"/>
              </a:ext>
            </a:extLst>
          </p:cNvPr>
          <p:cNvSpPr/>
          <p:nvPr/>
        </p:nvSpPr>
        <p:spPr>
          <a:xfrm>
            <a:off x="1771048" y="-1252573"/>
            <a:ext cx="2888343" cy="5434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altLang="ko-KR" sz="2600" dirty="0">
                <a:solidFill>
                  <a:srgbClr val="C6E5FF"/>
                </a:solidFill>
                <a:latin typeface="Krona One" panose="02010605030500060004" pitchFamily="2" charset="0"/>
              </a:rPr>
              <a:t>CALM</a:t>
            </a:r>
            <a:r>
              <a:rPr lang="en-US" altLang="ko-KR" sz="2600" dirty="0">
                <a:solidFill>
                  <a:srgbClr val="017CC5"/>
                </a:solidFill>
                <a:latin typeface="Krona One" panose="02010605030500060004" pitchFamily="2" charset="0"/>
              </a:rPr>
              <a:t> </a:t>
            </a:r>
            <a:r>
              <a:rPr lang="en-US" altLang="ko-KR" sz="2600" dirty="0">
                <a:solidFill>
                  <a:srgbClr val="4890CE"/>
                </a:solidFill>
                <a:latin typeface="Krona One" panose="02010605030500060004" pitchFamily="2" charset="0"/>
              </a:rPr>
              <a:t>WAVE</a:t>
            </a:r>
            <a:endParaRPr lang="ko-KR" altLang="en-US" sz="2600" dirty="0">
              <a:solidFill>
                <a:srgbClr val="4890CE"/>
              </a:solidFill>
              <a:latin typeface="Krona One" panose="02010605030500060004" pitchFamily="2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578B6E0-6241-5E1A-B563-30F92D4457EC}"/>
              </a:ext>
            </a:extLst>
          </p:cNvPr>
          <p:cNvSpPr/>
          <p:nvPr/>
        </p:nvSpPr>
        <p:spPr>
          <a:xfrm>
            <a:off x="1771047" y="-728189"/>
            <a:ext cx="2888343" cy="3526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ko-KR" altLang="en-US" sz="2400" dirty="0">
                <a:solidFill>
                  <a:srgbClr val="C6E5FF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팀원 소개</a:t>
            </a:r>
          </a:p>
        </p:txBody>
      </p:sp>
      <p:pic>
        <p:nvPicPr>
          <p:cNvPr id="24" name="그림 23" descr="벡터그래픽이(가) 표시된 사진&#10;&#10;자동 생성된 설명">
            <a:extLst>
              <a:ext uri="{FF2B5EF4-FFF2-40B4-BE49-F238E27FC236}">
                <a16:creationId xmlns:a16="http://schemas.microsoft.com/office/drawing/2014/main" id="{3A872436-4D30-FD67-0902-6EE0CB302597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5334" y="1485900"/>
            <a:ext cx="3101332" cy="2028825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50206B7B-2B32-22AB-8826-16B80E6E6619}"/>
              </a:ext>
            </a:extLst>
          </p:cNvPr>
          <p:cNvSpPr/>
          <p:nvPr/>
        </p:nvSpPr>
        <p:spPr>
          <a:xfrm>
            <a:off x="3809999" y="3352800"/>
            <a:ext cx="4572002" cy="1381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altLang="ko-KR" sz="4400" dirty="0">
                <a:solidFill>
                  <a:srgbClr val="C6E5FF"/>
                </a:solidFill>
                <a:latin typeface="Krona One" panose="02010605030500060004" pitchFamily="2" charset="0"/>
              </a:rPr>
              <a:t>CALM</a:t>
            </a:r>
            <a:r>
              <a:rPr lang="en-US" altLang="ko-KR" sz="4400" dirty="0">
                <a:solidFill>
                  <a:srgbClr val="017CC5"/>
                </a:solidFill>
                <a:latin typeface="Krona One" panose="02010605030500060004" pitchFamily="2" charset="0"/>
              </a:rPr>
              <a:t> </a:t>
            </a:r>
            <a:r>
              <a:rPr lang="en-US" altLang="ko-KR" sz="4400" dirty="0">
                <a:solidFill>
                  <a:srgbClr val="4890CE"/>
                </a:solidFill>
                <a:latin typeface="Krona One" panose="02010605030500060004" pitchFamily="2" charset="0"/>
              </a:rPr>
              <a:t>WAVE</a:t>
            </a:r>
            <a:endParaRPr lang="ko-KR" altLang="en-US" sz="4400" dirty="0">
              <a:solidFill>
                <a:srgbClr val="4890CE"/>
              </a:solidFill>
              <a:latin typeface="Krona One" panose="02010605030500060004" pitchFamily="2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348F2BE-EDE7-27B7-215E-177AE32558B7}"/>
              </a:ext>
            </a:extLst>
          </p:cNvPr>
          <p:cNvSpPr/>
          <p:nvPr/>
        </p:nvSpPr>
        <p:spPr>
          <a:xfrm>
            <a:off x="3236685" y="4629150"/>
            <a:ext cx="5718630" cy="1028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rgbClr val="C6E5FF"/>
                </a:solidFill>
                <a:latin typeface="카페24 고운밤" pitchFamily="2" charset="-127"/>
                <a:ea typeface="카페24 고운밤" pitchFamily="2" charset="-127"/>
              </a:rPr>
              <a:t>조금씩 더 나아질 당신을 위해</a:t>
            </a:r>
            <a:endParaRPr lang="en-US" altLang="ko-KR" sz="2400" dirty="0">
              <a:solidFill>
                <a:srgbClr val="C6E5FF"/>
              </a:solidFill>
              <a:latin typeface="카페24 고운밤" pitchFamily="2" charset="-127"/>
              <a:ea typeface="카페24 고운밤" pitchFamily="2" charset="-127"/>
            </a:endParaRPr>
          </a:p>
          <a:p>
            <a:pPr algn="ctr"/>
            <a:r>
              <a:rPr lang="en-US" altLang="ko-KR" sz="2400" dirty="0">
                <a:solidFill>
                  <a:srgbClr val="C6E5FF"/>
                </a:solidFill>
                <a:latin typeface="카페24 고운밤" pitchFamily="2" charset="-127"/>
                <a:ea typeface="카페24 고운밤" pitchFamily="2" charset="-127"/>
              </a:rPr>
              <a:t>For You who will get better little by little</a:t>
            </a:r>
            <a:endParaRPr lang="ko-KR" altLang="en-US" sz="2400" dirty="0">
              <a:solidFill>
                <a:srgbClr val="C6E5FF"/>
              </a:solidFill>
              <a:latin typeface="카페24 고운밤" pitchFamily="2" charset="-127"/>
              <a:ea typeface="카페24 고운밤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819044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Tm="57605">
        <p159:morph option="byObject"/>
      </p:transition>
    </mc:Choice>
    <mc:Fallback xmlns="">
      <p:transition spd="med" advTm="57605">
        <p:fade/>
      </p:transition>
    </mc:Fallback>
  </mc:AlternateContent>
  <p:extLst>
    <p:ext uri="{E180D4A7-C9FB-4DFB-919C-405C955672EB}">
      <p14:showEvtLst xmlns:p14="http://schemas.microsoft.com/office/powerpoint/2010/main">
        <p14:playEvt time="3" objId="17"/>
        <p14:stopEvt time="55731" objId="17"/>
      </p14:showEvt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9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778F3E90-7C62-DB23-BD8E-F20258227D88}"/>
              </a:ext>
            </a:extLst>
          </p:cNvPr>
          <p:cNvSpPr/>
          <p:nvPr/>
        </p:nvSpPr>
        <p:spPr>
          <a:xfrm>
            <a:off x="-68452181" y="-44536852"/>
            <a:ext cx="5663381" cy="2979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2A3E6C5-54D1-D785-F801-D7FF9101A068}"/>
              </a:ext>
            </a:extLst>
          </p:cNvPr>
          <p:cNvSpPr/>
          <p:nvPr/>
        </p:nvSpPr>
        <p:spPr>
          <a:xfrm>
            <a:off x="73584619" y="46699948"/>
            <a:ext cx="5663381" cy="2979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81B4CA7-2865-BAEC-C134-E6C3868235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88069" y="-9395327"/>
            <a:ext cx="7109121" cy="6858000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F3CFF891-491A-D0CD-1A17-1080BD5761FA}"/>
              </a:ext>
            </a:extLst>
          </p:cNvPr>
          <p:cNvSpPr/>
          <p:nvPr/>
        </p:nvSpPr>
        <p:spPr>
          <a:xfrm>
            <a:off x="533901" y="-4226969"/>
            <a:ext cx="1596571" cy="914400"/>
          </a:xfrm>
          <a:prstGeom prst="rect">
            <a:avLst/>
          </a:prstGeom>
          <a:solidFill>
            <a:srgbClr val="C6E2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965D5AF-3E45-B672-D50F-BFA1C15613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9533053" y="-5151938"/>
            <a:ext cx="5126972" cy="1849938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B61EE6BA-B9ED-AEE9-0BEE-330741D92320}"/>
              </a:ext>
            </a:extLst>
          </p:cNvPr>
          <p:cNvGrpSpPr/>
          <p:nvPr/>
        </p:nvGrpSpPr>
        <p:grpSpPr>
          <a:xfrm>
            <a:off x="-3448550" y="-2154009"/>
            <a:ext cx="2975327" cy="1582959"/>
            <a:chOff x="-1243692" y="-2221588"/>
            <a:chExt cx="2975327" cy="1582959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FD8B82EB-69E9-FFB8-39E3-A10553826293}"/>
                </a:ext>
              </a:extLst>
            </p:cNvPr>
            <p:cNvSpPr/>
            <p:nvPr/>
          </p:nvSpPr>
          <p:spPr>
            <a:xfrm>
              <a:off x="-1243692" y="-1553029"/>
              <a:ext cx="1596571" cy="914400"/>
            </a:xfrm>
            <a:prstGeom prst="rect">
              <a:avLst/>
            </a:prstGeom>
            <a:solidFill>
              <a:srgbClr val="0019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7D7BBF31-71DE-94DA-B67A-1050EDB5D5E6}"/>
                </a:ext>
              </a:extLst>
            </p:cNvPr>
            <p:cNvSpPr/>
            <p:nvPr/>
          </p:nvSpPr>
          <p:spPr>
            <a:xfrm>
              <a:off x="-798286" y="-1553029"/>
              <a:ext cx="1596571" cy="914400"/>
            </a:xfrm>
            <a:prstGeom prst="rect">
              <a:avLst/>
            </a:prstGeom>
            <a:solidFill>
              <a:srgbClr val="1F3A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4951B40-7921-3F49-2DA7-78E69CBD250F}"/>
                </a:ext>
              </a:extLst>
            </p:cNvPr>
            <p:cNvSpPr/>
            <p:nvPr/>
          </p:nvSpPr>
          <p:spPr>
            <a:xfrm>
              <a:off x="-1243692" y="-2221588"/>
              <a:ext cx="1596571" cy="914400"/>
            </a:xfrm>
            <a:prstGeom prst="rect">
              <a:avLst/>
            </a:prstGeom>
            <a:solidFill>
              <a:srgbClr val="FDD8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7ED40F8-797F-F677-B8A3-91C1D1AD16C1}"/>
                </a:ext>
              </a:extLst>
            </p:cNvPr>
            <p:cNvSpPr/>
            <p:nvPr/>
          </p:nvSpPr>
          <p:spPr>
            <a:xfrm>
              <a:off x="-352880" y="-1553029"/>
              <a:ext cx="1596571" cy="914400"/>
            </a:xfrm>
            <a:prstGeom prst="rect">
              <a:avLst/>
            </a:prstGeom>
            <a:solidFill>
              <a:srgbClr val="0071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C0F65A6-FC45-4956-3D78-D2956192B59E}"/>
                </a:ext>
              </a:extLst>
            </p:cNvPr>
            <p:cNvSpPr/>
            <p:nvPr/>
          </p:nvSpPr>
          <p:spPr>
            <a:xfrm>
              <a:off x="135064" y="-1553029"/>
              <a:ext cx="1596571" cy="914400"/>
            </a:xfrm>
            <a:prstGeom prst="rect">
              <a:avLst/>
            </a:prstGeom>
            <a:solidFill>
              <a:srgbClr val="C6E5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C29531FB-A665-0E51-8716-3682C8A676DA}"/>
                </a:ext>
              </a:extLst>
            </p:cNvPr>
            <p:cNvSpPr/>
            <p:nvPr/>
          </p:nvSpPr>
          <p:spPr>
            <a:xfrm>
              <a:off x="-820675" y="-2221588"/>
              <a:ext cx="1596571" cy="914400"/>
            </a:xfrm>
            <a:prstGeom prst="rect">
              <a:avLst/>
            </a:prstGeom>
            <a:solidFill>
              <a:srgbClr val="4CE6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682321B1-D444-AD46-2F34-CD042973320E}"/>
                </a:ext>
              </a:extLst>
            </p:cNvPr>
            <p:cNvSpPr/>
            <p:nvPr/>
          </p:nvSpPr>
          <p:spPr>
            <a:xfrm>
              <a:off x="-375269" y="-2221588"/>
              <a:ext cx="1596571" cy="914400"/>
            </a:xfrm>
            <a:prstGeom prst="rect">
              <a:avLst/>
            </a:prstGeom>
            <a:solidFill>
              <a:srgbClr val="FF38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BB6BC84F-6EC3-3792-9B60-C96465D26D1D}"/>
                </a:ext>
              </a:extLst>
            </p:cNvPr>
            <p:cNvSpPr/>
            <p:nvPr/>
          </p:nvSpPr>
          <p:spPr>
            <a:xfrm>
              <a:off x="127111" y="-2221588"/>
              <a:ext cx="1596571" cy="914400"/>
            </a:xfrm>
            <a:prstGeom prst="rect">
              <a:avLst/>
            </a:prstGeom>
            <a:solidFill>
              <a:srgbClr val="FD97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11" name="자유형: 도형 310">
            <a:extLst>
              <a:ext uri="{FF2B5EF4-FFF2-40B4-BE49-F238E27FC236}">
                <a16:creationId xmlns:a16="http://schemas.microsoft.com/office/drawing/2014/main" id="{960731A3-9E76-113C-F40B-F3EC00BBDE1A}"/>
              </a:ext>
            </a:extLst>
          </p:cNvPr>
          <p:cNvSpPr/>
          <p:nvPr/>
        </p:nvSpPr>
        <p:spPr>
          <a:xfrm rot="1173408">
            <a:off x="-2552540" y="8105357"/>
            <a:ext cx="2132733" cy="2875812"/>
          </a:xfrm>
          <a:custGeom>
            <a:avLst/>
            <a:gdLst>
              <a:gd name="connsiteX0" fmla="*/ 0 w 2132733"/>
              <a:gd name="connsiteY0" fmla="*/ 0 h 2875812"/>
              <a:gd name="connsiteX1" fmla="*/ 2132734 w 2132733"/>
              <a:gd name="connsiteY1" fmla="*/ 0 h 2875812"/>
              <a:gd name="connsiteX2" fmla="*/ 2132734 w 2132733"/>
              <a:gd name="connsiteY2" fmla="*/ 2875813 h 2875812"/>
              <a:gd name="connsiteX3" fmla="*/ 0 w 2132733"/>
              <a:gd name="connsiteY3" fmla="*/ 2875813 h 2875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32733" h="2875812">
                <a:moveTo>
                  <a:pt x="0" y="0"/>
                </a:moveTo>
                <a:lnTo>
                  <a:pt x="2132734" y="0"/>
                </a:lnTo>
                <a:lnTo>
                  <a:pt x="2132734" y="2875813"/>
                </a:lnTo>
                <a:lnTo>
                  <a:pt x="0" y="2875813"/>
                </a:lnTo>
                <a:close/>
              </a:path>
            </a:pathLst>
          </a:custGeom>
          <a:solidFill>
            <a:srgbClr val="0071B6"/>
          </a:solidFill>
          <a:ln w="9644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grpSp>
        <p:nvGrpSpPr>
          <p:cNvPr id="312" name="그래픽 20" descr="휴대폰 및 계산기와 노트북">
            <a:extLst>
              <a:ext uri="{FF2B5EF4-FFF2-40B4-BE49-F238E27FC236}">
                <a16:creationId xmlns:a16="http://schemas.microsoft.com/office/drawing/2014/main" id="{4968BC60-AD84-80E7-72E6-32964EDA6F5A}"/>
              </a:ext>
            </a:extLst>
          </p:cNvPr>
          <p:cNvGrpSpPr/>
          <p:nvPr/>
        </p:nvGrpSpPr>
        <p:grpSpPr>
          <a:xfrm rot="18926639">
            <a:off x="1385754" y="8402183"/>
            <a:ext cx="2132799" cy="2875902"/>
            <a:chOff x="3512791" y="3518412"/>
            <a:chExt cx="2132799" cy="2875902"/>
          </a:xfrm>
        </p:grpSpPr>
        <p:sp>
          <p:nvSpPr>
            <p:cNvPr id="313" name="자유형: 도형 312">
              <a:extLst>
                <a:ext uri="{FF2B5EF4-FFF2-40B4-BE49-F238E27FC236}">
                  <a16:creationId xmlns:a16="http://schemas.microsoft.com/office/drawing/2014/main" id="{3B22423B-53F5-527F-B9E1-49B5B8D5A991}"/>
                </a:ext>
              </a:extLst>
            </p:cNvPr>
            <p:cNvSpPr/>
            <p:nvPr/>
          </p:nvSpPr>
          <p:spPr>
            <a:xfrm>
              <a:off x="3512791" y="3518412"/>
              <a:ext cx="2132799" cy="2875902"/>
            </a:xfrm>
            <a:custGeom>
              <a:avLst/>
              <a:gdLst>
                <a:gd name="connsiteX0" fmla="*/ 0 w 2132799"/>
                <a:gd name="connsiteY0" fmla="*/ 0 h 2875902"/>
                <a:gd name="connsiteX1" fmla="*/ 2132800 w 2132799"/>
                <a:gd name="connsiteY1" fmla="*/ 0 h 2875902"/>
                <a:gd name="connsiteX2" fmla="*/ 2132800 w 2132799"/>
                <a:gd name="connsiteY2" fmla="*/ 2875902 h 2875902"/>
                <a:gd name="connsiteX3" fmla="*/ 0 w 2132799"/>
                <a:gd name="connsiteY3" fmla="*/ 2875902 h 2875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32799" h="2875902">
                  <a:moveTo>
                    <a:pt x="0" y="0"/>
                  </a:moveTo>
                  <a:lnTo>
                    <a:pt x="2132800" y="0"/>
                  </a:lnTo>
                  <a:lnTo>
                    <a:pt x="2132800" y="2875902"/>
                  </a:lnTo>
                  <a:lnTo>
                    <a:pt x="0" y="2875902"/>
                  </a:lnTo>
                  <a:close/>
                </a:path>
              </a:pathLst>
            </a:custGeom>
            <a:solidFill>
              <a:srgbClr val="C6E5FF"/>
            </a:solidFill>
            <a:ln w="96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314" name="자유형: 도형 313">
              <a:extLst>
                <a:ext uri="{FF2B5EF4-FFF2-40B4-BE49-F238E27FC236}">
                  <a16:creationId xmlns:a16="http://schemas.microsoft.com/office/drawing/2014/main" id="{D3CC6C82-3451-4E72-2378-4429B38CA852}"/>
                </a:ext>
              </a:extLst>
            </p:cNvPr>
            <p:cNvSpPr/>
            <p:nvPr/>
          </p:nvSpPr>
          <p:spPr>
            <a:xfrm>
              <a:off x="3816788" y="3986228"/>
              <a:ext cx="1524807" cy="1962948"/>
            </a:xfrm>
            <a:custGeom>
              <a:avLst/>
              <a:gdLst>
                <a:gd name="connsiteX0" fmla="*/ 1524807 w 1524807"/>
                <a:gd name="connsiteY0" fmla="*/ 1962948 h 1962948"/>
                <a:gd name="connsiteX1" fmla="*/ 0 w 1524807"/>
                <a:gd name="connsiteY1" fmla="*/ 1962948 h 1962948"/>
                <a:gd name="connsiteX2" fmla="*/ 0 w 1524807"/>
                <a:gd name="connsiteY2" fmla="*/ 1953298 h 1962948"/>
                <a:gd name="connsiteX3" fmla="*/ 1524807 w 1524807"/>
                <a:gd name="connsiteY3" fmla="*/ 1953298 h 1962948"/>
                <a:gd name="connsiteX4" fmla="*/ 1524807 w 1524807"/>
                <a:gd name="connsiteY4" fmla="*/ 1962948 h 1962948"/>
                <a:gd name="connsiteX5" fmla="*/ 1524807 w 1524807"/>
                <a:gd name="connsiteY5" fmla="*/ 1864511 h 1962948"/>
                <a:gd name="connsiteX6" fmla="*/ 0 w 1524807"/>
                <a:gd name="connsiteY6" fmla="*/ 1864511 h 1962948"/>
                <a:gd name="connsiteX7" fmla="*/ 0 w 1524807"/>
                <a:gd name="connsiteY7" fmla="*/ 1874162 h 1962948"/>
                <a:gd name="connsiteX8" fmla="*/ 1524807 w 1524807"/>
                <a:gd name="connsiteY8" fmla="*/ 1874162 h 1962948"/>
                <a:gd name="connsiteX9" fmla="*/ 1524807 w 1524807"/>
                <a:gd name="connsiteY9" fmla="*/ 1864511 h 1962948"/>
                <a:gd name="connsiteX10" fmla="*/ 1524807 w 1524807"/>
                <a:gd name="connsiteY10" fmla="*/ 1775725 h 1962948"/>
                <a:gd name="connsiteX11" fmla="*/ 0 w 1524807"/>
                <a:gd name="connsiteY11" fmla="*/ 1775725 h 1962948"/>
                <a:gd name="connsiteX12" fmla="*/ 0 w 1524807"/>
                <a:gd name="connsiteY12" fmla="*/ 1785376 h 1962948"/>
                <a:gd name="connsiteX13" fmla="*/ 1524807 w 1524807"/>
                <a:gd name="connsiteY13" fmla="*/ 1785376 h 1962948"/>
                <a:gd name="connsiteX14" fmla="*/ 1524807 w 1524807"/>
                <a:gd name="connsiteY14" fmla="*/ 1775725 h 1962948"/>
                <a:gd name="connsiteX15" fmla="*/ 1524807 w 1524807"/>
                <a:gd name="connsiteY15" fmla="*/ 1686938 h 1962948"/>
                <a:gd name="connsiteX16" fmla="*/ 0 w 1524807"/>
                <a:gd name="connsiteY16" fmla="*/ 1686938 h 1962948"/>
                <a:gd name="connsiteX17" fmla="*/ 0 w 1524807"/>
                <a:gd name="connsiteY17" fmla="*/ 1696589 h 1962948"/>
                <a:gd name="connsiteX18" fmla="*/ 1524807 w 1524807"/>
                <a:gd name="connsiteY18" fmla="*/ 1696589 h 1962948"/>
                <a:gd name="connsiteX19" fmla="*/ 1524807 w 1524807"/>
                <a:gd name="connsiteY19" fmla="*/ 1686938 h 1962948"/>
                <a:gd name="connsiteX20" fmla="*/ 1524807 w 1524807"/>
                <a:gd name="connsiteY20" fmla="*/ 1598153 h 1962948"/>
                <a:gd name="connsiteX21" fmla="*/ 0 w 1524807"/>
                <a:gd name="connsiteY21" fmla="*/ 1598153 h 1962948"/>
                <a:gd name="connsiteX22" fmla="*/ 0 w 1524807"/>
                <a:gd name="connsiteY22" fmla="*/ 1607803 h 1962948"/>
                <a:gd name="connsiteX23" fmla="*/ 1524807 w 1524807"/>
                <a:gd name="connsiteY23" fmla="*/ 1607803 h 1962948"/>
                <a:gd name="connsiteX24" fmla="*/ 1524807 w 1524807"/>
                <a:gd name="connsiteY24" fmla="*/ 1598153 h 1962948"/>
                <a:gd name="connsiteX25" fmla="*/ 1524807 w 1524807"/>
                <a:gd name="connsiteY25" fmla="*/ 1509366 h 1962948"/>
                <a:gd name="connsiteX26" fmla="*/ 0 w 1524807"/>
                <a:gd name="connsiteY26" fmla="*/ 1509366 h 1962948"/>
                <a:gd name="connsiteX27" fmla="*/ 0 w 1524807"/>
                <a:gd name="connsiteY27" fmla="*/ 1519017 h 1962948"/>
                <a:gd name="connsiteX28" fmla="*/ 1524807 w 1524807"/>
                <a:gd name="connsiteY28" fmla="*/ 1519017 h 1962948"/>
                <a:gd name="connsiteX29" fmla="*/ 1524807 w 1524807"/>
                <a:gd name="connsiteY29" fmla="*/ 1509366 h 1962948"/>
                <a:gd name="connsiteX30" fmla="*/ 1524807 w 1524807"/>
                <a:gd name="connsiteY30" fmla="*/ 1420580 h 1962948"/>
                <a:gd name="connsiteX31" fmla="*/ 0 w 1524807"/>
                <a:gd name="connsiteY31" fmla="*/ 1420580 h 1962948"/>
                <a:gd name="connsiteX32" fmla="*/ 0 w 1524807"/>
                <a:gd name="connsiteY32" fmla="*/ 1430231 h 1962948"/>
                <a:gd name="connsiteX33" fmla="*/ 1524807 w 1524807"/>
                <a:gd name="connsiteY33" fmla="*/ 1430231 h 1962948"/>
                <a:gd name="connsiteX34" fmla="*/ 1524807 w 1524807"/>
                <a:gd name="connsiteY34" fmla="*/ 1420580 h 1962948"/>
                <a:gd name="connsiteX35" fmla="*/ 1524807 w 1524807"/>
                <a:gd name="connsiteY35" fmla="*/ 1331794 h 1962948"/>
                <a:gd name="connsiteX36" fmla="*/ 0 w 1524807"/>
                <a:gd name="connsiteY36" fmla="*/ 1331794 h 1962948"/>
                <a:gd name="connsiteX37" fmla="*/ 0 w 1524807"/>
                <a:gd name="connsiteY37" fmla="*/ 1341444 h 1962948"/>
                <a:gd name="connsiteX38" fmla="*/ 1524807 w 1524807"/>
                <a:gd name="connsiteY38" fmla="*/ 1341444 h 1962948"/>
                <a:gd name="connsiteX39" fmla="*/ 1524807 w 1524807"/>
                <a:gd name="connsiteY39" fmla="*/ 1331794 h 1962948"/>
                <a:gd name="connsiteX40" fmla="*/ 1524807 w 1524807"/>
                <a:gd name="connsiteY40" fmla="*/ 1243007 h 1962948"/>
                <a:gd name="connsiteX41" fmla="*/ 0 w 1524807"/>
                <a:gd name="connsiteY41" fmla="*/ 1243007 h 1962948"/>
                <a:gd name="connsiteX42" fmla="*/ 0 w 1524807"/>
                <a:gd name="connsiteY42" fmla="*/ 1252658 h 1962948"/>
                <a:gd name="connsiteX43" fmla="*/ 1524807 w 1524807"/>
                <a:gd name="connsiteY43" fmla="*/ 1252658 h 1962948"/>
                <a:gd name="connsiteX44" fmla="*/ 1524807 w 1524807"/>
                <a:gd name="connsiteY44" fmla="*/ 1243007 h 1962948"/>
                <a:gd name="connsiteX45" fmla="*/ 1524807 w 1524807"/>
                <a:gd name="connsiteY45" fmla="*/ 1154222 h 1962948"/>
                <a:gd name="connsiteX46" fmla="*/ 0 w 1524807"/>
                <a:gd name="connsiteY46" fmla="*/ 1154222 h 1962948"/>
                <a:gd name="connsiteX47" fmla="*/ 0 w 1524807"/>
                <a:gd name="connsiteY47" fmla="*/ 1163872 h 1962948"/>
                <a:gd name="connsiteX48" fmla="*/ 1524807 w 1524807"/>
                <a:gd name="connsiteY48" fmla="*/ 1163872 h 1962948"/>
                <a:gd name="connsiteX49" fmla="*/ 1524807 w 1524807"/>
                <a:gd name="connsiteY49" fmla="*/ 1154222 h 1962948"/>
                <a:gd name="connsiteX50" fmla="*/ 1524807 w 1524807"/>
                <a:gd name="connsiteY50" fmla="*/ 1065435 h 1962948"/>
                <a:gd name="connsiteX51" fmla="*/ 0 w 1524807"/>
                <a:gd name="connsiteY51" fmla="*/ 1065435 h 1962948"/>
                <a:gd name="connsiteX52" fmla="*/ 0 w 1524807"/>
                <a:gd name="connsiteY52" fmla="*/ 1075086 h 1962948"/>
                <a:gd name="connsiteX53" fmla="*/ 1524807 w 1524807"/>
                <a:gd name="connsiteY53" fmla="*/ 1075086 h 1962948"/>
                <a:gd name="connsiteX54" fmla="*/ 1524807 w 1524807"/>
                <a:gd name="connsiteY54" fmla="*/ 1065435 h 1962948"/>
                <a:gd name="connsiteX55" fmla="*/ 1524807 w 1524807"/>
                <a:gd name="connsiteY55" fmla="*/ 976649 h 1962948"/>
                <a:gd name="connsiteX56" fmla="*/ 0 w 1524807"/>
                <a:gd name="connsiteY56" fmla="*/ 976649 h 1962948"/>
                <a:gd name="connsiteX57" fmla="*/ 0 w 1524807"/>
                <a:gd name="connsiteY57" fmla="*/ 986299 h 1962948"/>
                <a:gd name="connsiteX58" fmla="*/ 1524807 w 1524807"/>
                <a:gd name="connsiteY58" fmla="*/ 986299 h 1962948"/>
                <a:gd name="connsiteX59" fmla="*/ 1524807 w 1524807"/>
                <a:gd name="connsiteY59" fmla="*/ 976649 h 1962948"/>
                <a:gd name="connsiteX60" fmla="*/ 1524807 w 1524807"/>
                <a:gd name="connsiteY60" fmla="*/ 887862 h 1962948"/>
                <a:gd name="connsiteX61" fmla="*/ 0 w 1524807"/>
                <a:gd name="connsiteY61" fmla="*/ 887862 h 1962948"/>
                <a:gd name="connsiteX62" fmla="*/ 0 w 1524807"/>
                <a:gd name="connsiteY62" fmla="*/ 897513 h 1962948"/>
                <a:gd name="connsiteX63" fmla="*/ 1524807 w 1524807"/>
                <a:gd name="connsiteY63" fmla="*/ 897513 h 1962948"/>
                <a:gd name="connsiteX64" fmla="*/ 1524807 w 1524807"/>
                <a:gd name="connsiteY64" fmla="*/ 887862 h 1962948"/>
                <a:gd name="connsiteX65" fmla="*/ 1524807 w 1524807"/>
                <a:gd name="connsiteY65" fmla="*/ 799076 h 1962948"/>
                <a:gd name="connsiteX66" fmla="*/ 0 w 1524807"/>
                <a:gd name="connsiteY66" fmla="*/ 799076 h 1962948"/>
                <a:gd name="connsiteX67" fmla="*/ 0 w 1524807"/>
                <a:gd name="connsiteY67" fmla="*/ 808727 h 1962948"/>
                <a:gd name="connsiteX68" fmla="*/ 1524807 w 1524807"/>
                <a:gd name="connsiteY68" fmla="*/ 808727 h 1962948"/>
                <a:gd name="connsiteX69" fmla="*/ 1524807 w 1524807"/>
                <a:gd name="connsiteY69" fmla="*/ 799076 h 1962948"/>
                <a:gd name="connsiteX70" fmla="*/ 1524807 w 1524807"/>
                <a:gd name="connsiteY70" fmla="*/ 710290 h 1962948"/>
                <a:gd name="connsiteX71" fmla="*/ 0 w 1524807"/>
                <a:gd name="connsiteY71" fmla="*/ 710290 h 1962948"/>
                <a:gd name="connsiteX72" fmla="*/ 0 w 1524807"/>
                <a:gd name="connsiteY72" fmla="*/ 719941 h 1962948"/>
                <a:gd name="connsiteX73" fmla="*/ 1524807 w 1524807"/>
                <a:gd name="connsiteY73" fmla="*/ 719941 h 1962948"/>
                <a:gd name="connsiteX74" fmla="*/ 1524807 w 1524807"/>
                <a:gd name="connsiteY74" fmla="*/ 710290 h 1962948"/>
                <a:gd name="connsiteX75" fmla="*/ 1524807 w 1524807"/>
                <a:gd name="connsiteY75" fmla="*/ 621504 h 1962948"/>
                <a:gd name="connsiteX76" fmla="*/ 0 w 1524807"/>
                <a:gd name="connsiteY76" fmla="*/ 621504 h 1962948"/>
                <a:gd name="connsiteX77" fmla="*/ 0 w 1524807"/>
                <a:gd name="connsiteY77" fmla="*/ 631155 h 1962948"/>
                <a:gd name="connsiteX78" fmla="*/ 1524807 w 1524807"/>
                <a:gd name="connsiteY78" fmla="*/ 631155 h 1962948"/>
                <a:gd name="connsiteX79" fmla="*/ 1524807 w 1524807"/>
                <a:gd name="connsiteY79" fmla="*/ 621504 h 1962948"/>
                <a:gd name="connsiteX80" fmla="*/ 1524807 w 1524807"/>
                <a:gd name="connsiteY80" fmla="*/ 532718 h 1962948"/>
                <a:gd name="connsiteX81" fmla="*/ 0 w 1524807"/>
                <a:gd name="connsiteY81" fmla="*/ 532718 h 1962948"/>
                <a:gd name="connsiteX82" fmla="*/ 0 w 1524807"/>
                <a:gd name="connsiteY82" fmla="*/ 542368 h 1962948"/>
                <a:gd name="connsiteX83" fmla="*/ 1524807 w 1524807"/>
                <a:gd name="connsiteY83" fmla="*/ 542368 h 1962948"/>
                <a:gd name="connsiteX84" fmla="*/ 1524807 w 1524807"/>
                <a:gd name="connsiteY84" fmla="*/ 532718 h 1962948"/>
                <a:gd name="connsiteX85" fmla="*/ 1524807 w 1524807"/>
                <a:gd name="connsiteY85" fmla="*/ 443931 h 1962948"/>
                <a:gd name="connsiteX86" fmla="*/ 0 w 1524807"/>
                <a:gd name="connsiteY86" fmla="*/ 443931 h 1962948"/>
                <a:gd name="connsiteX87" fmla="*/ 0 w 1524807"/>
                <a:gd name="connsiteY87" fmla="*/ 453582 h 1962948"/>
                <a:gd name="connsiteX88" fmla="*/ 1524807 w 1524807"/>
                <a:gd name="connsiteY88" fmla="*/ 453582 h 1962948"/>
                <a:gd name="connsiteX89" fmla="*/ 1524807 w 1524807"/>
                <a:gd name="connsiteY89" fmla="*/ 443931 h 1962948"/>
                <a:gd name="connsiteX90" fmla="*/ 1524807 w 1524807"/>
                <a:gd name="connsiteY90" fmla="*/ 355145 h 1962948"/>
                <a:gd name="connsiteX91" fmla="*/ 0 w 1524807"/>
                <a:gd name="connsiteY91" fmla="*/ 355145 h 1962948"/>
                <a:gd name="connsiteX92" fmla="*/ 0 w 1524807"/>
                <a:gd name="connsiteY92" fmla="*/ 364796 h 1962948"/>
                <a:gd name="connsiteX93" fmla="*/ 1524807 w 1524807"/>
                <a:gd name="connsiteY93" fmla="*/ 364796 h 1962948"/>
                <a:gd name="connsiteX94" fmla="*/ 1524807 w 1524807"/>
                <a:gd name="connsiteY94" fmla="*/ 355145 h 1962948"/>
                <a:gd name="connsiteX95" fmla="*/ 1524807 w 1524807"/>
                <a:gd name="connsiteY95" fmla="*/ 266359 h 1962948"/>
                <a:gd name="connsiteX96" fmla="*/ 0 w 1524807"/>
                <a:gd name="connsiteY96" fmla="*/ 266359 h 1962948"/>
                <a:gd name="connsiteX97" fmla="*/ 0 w 1524807"/>
                <a:gd name="connsiteY97" fmla="*/ 276010 h 1962948"/>
                <a:gd name="connsiteX98" fmla="*/ 1524807 w 1524807"/>
                <a:gd name="connsiteY98" fmla="*/ 276010 h 1962948"/>
                <a:gd name="connsiteX99" fmla="*/ 1524807 w 1524807"/>
                <a:gd name="connsiteY99" fmla="*/ 266359 h 1962948"/>
                <a:gd name="connsiteX100" fmla="*/ 1524807 w 1524807"/>
                <a:gd name="connsiteY100" fmla="*/ 177573 h 1962948"/>
                <a:gd name="connsiteX101" fmla="*/ 0 w 1524807"/>
                <a:gd name="connsiteY101" fmla="*/ 177573 h 1962948"/>
                <a:gd name="connsiteX102" fmla="*/ 0 w 1524807"/>
                <a:gd name="connsiteY102" fmla="*/ 187223 h 1962948"/>
                <a:gd name="connsiteX103" fmla="*/ 1524807 w 1524807"/>
                <a:gd name="connsiteY103" fmla="*/ 187223 h 1962948"/>
                <a:gd name="connsiteX104" fmla="*/ 1524807 w 1524807"/>
                <a:gd name="connsiteY104" fmla="*/ 177573 h 1962948"/>
                <a:gd name="connsiteX105" fmla="*/ 1524807 w 1524807"/>
                <a:gd name="connsiteY105" fmla="*/ 88786 h 1962948"/>
                <a:gd name="connsiteX106" fmla="*/ 0 w 1524807"/>
                <a:gd name="connsiteY106" fmla="*/ 88786 h 1962948"/>
                <a:gd name="connsiteX107" fmla="*/ 0 w 1524807"/>
                <a:gd name="connsiteY107" fmla="*/ 98437 h 1962948"/>
                <a:gd name="connsiteX108" fmla="*/ 1524807 w 1524807"/>
                <a:gd name="connsiteY108" fmla="*/ 98437 h 1962948"/>
                <a:gd name="connsiteX109" fmla="*/ 1524807 w 1524807"/>
                <a:gd name="connsiteY109" fmla="*/ 88786 h 1962948"/>
                <a:gd name="connsiteX110" fmla="*/ 1524807 w 1524807"/>
                <a:gd name="connsiteY110" fmla="*/ 0 h 1962948"/>
                <a:gd name="connsiteX111" fmla="*/ 0 w 1524807"/>
                <a:gd name="connsiteY111" fmla="*/ 0 h 1962948"/>
                <a:gd name="connsiteX112" fmla="*/ 0 w 1524807"/>
                <a:gd name="connsiteY112" fmla="*/ 9651 h 1962948"/>
                <a:gd name="connsiteX113" fmla="*/ 1524807 w 1524807"/>
                <a:gd name="connsiteY113" fmla="*/ 9651 h 1962948"/>
                <a:gd name="connsiteX114" fmla="*/ 1524807 w 1524807"/>
                <a:gd name="connsiteY114" fmla="*/ 0 h 1962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</a:cxnLst>
              <a:rect l="l" t="t" r="r" b="b"/>
              <a:pathLst>
                <a:path w="1524807" h="1962948">
                  <a:moveTo>
                    <a:pt x="1524807" y="1962948"/>
                  </a:moveTo>
                  <a:lnTo>
                    <a:pt x="0" y="1962948"/>
                  </a:lnTo>
                  <a:lnTo>
                    <a:pt x="0" y="1953298"/>
                  </a:lnTo>
                  <a:lnTo>
                    <a:pt x="1524807" y="1953298"/>
                  </a:lnTo>
                  <a:lnTo>
                    <a:pt x="1524807" y="1962948"/>
                  </a:lnTo>
                  <a:close/>
                  <a:moveTo>
                    <a:pt x="1524807" y="1864511"/>
                  </a:moveTo>
                  <a:lnTo>
                    <a:pt x="0" y="1864511"/>
                  </a:lnTo>
                  <a:lnTo>
                    <a:pt x="0" y="1874162"/>
                  </a:lnTo>
                  <a:lnTo>
                    <a:pt x="1524807" y="1874162"/>
                  </a:lnTo>
                  <a:lnTo>
                    <a:pt x="1524807" y="1864511"/>
                  </a:lnTo>
                  <a:close/>
                  <a:moveTo>
                    <a:pt x="1524807" y="1775725"/>
                  </a:moveTo>
                  <a:lnTo>
                    <a:pt x="0" y="1775725"/>
                  </a:lnTo>
                  <a:lnTo>
                    <a:pt x="0" y="1785376"/>
                  </a:lnTo>
                  <a:lnTo>
                    <a:pt x="1524807" y="1785376"/>
                  </a:lnTo>
                  <a:lnTo>
                    <a:pt x="1524807" y="1775725"/>
                  </a:lnTo>
                  <a:close/>
                  <a:moveTo>
                    <a:pt x="1524807" y="1686938"/>
                  </a:moveTo>
                  <a:lnTo>
                    <a:pt x="0" y="1686938"/>
                  </a:lnTo>
                  <a:lnTo>
                    <a:pt x="0" y="1696589"/>
                  </a:lnTo>
                  <a:lnTo>
                    <a:pt x="1524807" y="1696589"/>
                  </a:lnTo>
                  <a:lnTo>
                    <a:pt x="1524807" y="1686938"/>
                  </a:lnTo>
                  <a:close/>
                  <a:moveTo>
                    <a:pt x="1524807" y="1598153"/>
                  </a:moveTo>
                  <a:lnTo>
                    <a:pt x="0" y="1598153"/>
                  </a:lnTo>
                  <a:lnTo>
                    <a:pt x="0" y="1607803"/>
                  </a:lnTo>
                  <a:lnTo>
                    <a:pt x="1524807" y="1607803"/>
                  </a:lnTo>
                  <a:lnTo>
                    <a:pt x="1524807" y="1598153"/>
                  </a:lnTo>
                  <a:close/>
                  <a:moveTo>
                    <a:pt x="1524807" y="1509366"/>
                  </a:moveTo>
                  <a:lnTo>
                    <a:pt x="0" y="1509366"/>
                  </a:lnTo>
                  <a:lnTo>
                    <a:pt x="0" y="1519017"/>
                  </a:lnTo>
                  <a:lnTo>
                    <a:pt x="1524807" y="1519017"/>
                  </a:lnTo>
                  <a:lnTo>
                    <a:pt x="1524807" y="1509366"/>
                  </a:lnTo>
                  <a:close/>
                  <a:moveTo>
                    <a:pt x="1524807" y="1420580"/>
                  </a:moveTo>
                  <a:lnTo>
                    <a:pt x="0" y="1420580"/>
                  </a:lnTo>
                  <a:lnTo>
                    <a:pt x="0" y="1430231"/>
                  </a:lnTo>
                  <a:lnTo>
                    <a:pt x="1524807" y="1430231"/>
                  </a:lnTo>
                  <a:lnTo>
                    <a:pt x="1524807" y="1420580"/>
                  </a:lnTo>
                  <a:close/>
                  <a:moveTo>
                    <a:pt x="1524807" y="1331794"/>
                  </a:moveTo>
                  <a:lnTo>
                    <a:pt x="0" y="1331794"/>
                  </a:lnTo>
                  <a:lnTo>
                    <a:pt x="0" y="1341444"/>
                  </a:lnTo>
                  <a:lnTo>
                    <a:pt x="1524807" y="1341444"/>
                  </a:lnTo>
                  <a:lnTo>
                    <a:pt x="1524807" y="1331794"/>
                  </a:lnTo>
                  <a:close/>
                  <a:moveTo>
                    <a:pt x="1524807" y="1243007"/>
                  </a:moveTo>
                  <a:lnTo>
                    <a:pt x="0" y="1243007"/>
                  </a:lnTo>
                  <a:lnTo>
                    <a:pt x="0" y="1252658"/>
                  </a:lnTo>
                  <a:lnTo>
                    <a:pt x="1524807" y="1252658"/>
                  </a:lnTo>
                  <a:lnTo>
                    <a:pt x="1524807" y="1243007"/>
                  </a:lnTo>
                  <a:close/>
                  <a:moveTo>
                    <a:pt x="1524807" y="1154222"/>
                  </a:moveTo>
                  <a:lnTo>
                    <a:pt x="0" y="1154222"/>
                  </a:lnTo>
                  <a:lnTo>
                    <a:pt x="0" y="1163872"/>
                  </a:lnTo>
                  <a:lnTo>
                    <a:pt x="1524807" y="1163872"/>
                  </a:lnTo>
                  <a:lnTo>
                    <a:pt x="1524807" y="1154222"/>
                  </a:lnTo>
                  <a:close/>
                  <a:moveTo>
                    <a:pt x="1524807" y="1065435"/>
                  </a:moveTo>
                  <a:lnTo>
                    <a:pt x="0" y="1065435"/>
                  </a:lnTo>
                  <a:lnTo>
                    <a:pt x="0" y="1075086"/>
                  </a:lnTo>
                  <a:lnTo>
                    <a:pt x="1524807" y="1075086"/>
                  </a:lnTo>
                  <a:lnTo>
                    <a:pt x="1524807" y="1065435"/>
                  </a:lnTo>
                  <a:close/>
                  <a:moveTo>
                    <a:pt x="1524807" y="976649"/>
                  </a:moveTo>
                  <a:lnTo>
                    <a:pt x="0" y="976649"/>
                  </a:lnTo>
                  <a:lnTo>
                    <a:pt x="0" y="986299"/>
                  </a:lnTo>
                  <a:lnTo>
                    <a:pt x="1524807" y="986299"/>
                  </a:lnTo>
                  <a:lnTo>
                    <a:pt x="1524807" y="976649"/>
                  </a:lnTo>
                  <a:close/>
                  <a:moveTo>
                    <a:pt x="1524807" y="887862"/>
                  </a:moveTo>
                  <a:lnTo>
                    <a:pt x="0" y="887862"/>
                  </a:lnTo>
                  <a:lnTo>
                    <a:pt x="0" y="897513"/>
                  </a:lnTo>
                  <a:lnTo>
                    <a:pt x="1524807" y="897513"/>
                  </a:lnTo>
                  <a:lnTo>
                    <a:pt x="1524807" y="887862"/>
                  </a:lnTo>
                  <a:close/>
                  <a:moveTo>
                    <a:pt x="1524807" y="799076"/>
                  </a:moveTo>
                  <a:lnTo>
                    <a:pt x="0" y="799076"/>
                  </a:lnTo>
                  <a:lnTo>
                    <a:pt x="0" y="808727"/>
                  </a:lnTo>
                  <a:lnTo>
                    <a:pt x="1524807" y="808727"/>
                  </a:lnTo>
                  <a:lnTo>
                    <a:pt x="1524807" y="799076"/>
                  </a:lnTo>
                  <a:close/>
                  <a:moveTo>
                    <a:pt x="1524807" y="710290"/>
                  </a:moveTo>
                  <a:lnTo>
                    <a:pt x="0" y="710290"/>
                  </a:lnTo>
                  <a:lnTo>
                    <a:pt x="0" y="719941"/>
                  </a:lnTo>
                  <a:lnTo>
                    <a:pt x="1524807" y="719941"/>
                  </a:lnTo>
                  <a:lnTo>
                    <a:pt x="1524807" y="710290"/>
                  </a:lnTo>
                  <a:close/>
                  <a:moveTo>
                    <a:pt x="1524807" y="621504"/>
                  </a:moveTo>
                  <a:lnTo>
                    <a:pt x="0" y="621504"/>
                  </a:lnTo>
                  <a:lnTo>
                    <a:pt x="0" y="631155"/>
                  </a:lnTo>
                  <a:lnTo>
                    <a:pt x="1524807" y="631155"/>
                  </a:lnTo>
                  <a:lnTo>
                    <a:pt x="1524807" y="621504"/>
                  </a:lnTo>
                  <a:close/>
                  <a:moveTo>
                    <a:pt x="1524807" y="532718"/>
                  </a:moveTo>
                  <a:lnTo>
                    <a:pt x="0" y="532718"/>
                  </a:lnTo>
                  <a:lnTo>
                    <a:pt x="0" y="542368"/>
                  </a:lnTo>
                  <a:lnTo>
                    <a:pt x="1524807" y="542368"/>
                  </a:lnTo>
                  <a:lnTo>
                    <a:pt x="1524807" y="532718"/>
                  </a:lnTo>
                  <a:close/>
                  <a:moveTo>
                    <a:pt x="1524807" y="443931"/>
                  </a:moveTo>
                  <a:lnTo>
                    <a:pt x="0" y="443931"/>
                  </a:lnTo>
                  <a:lnTo>
                    <a:pt x="0" y="453582"/>
                  </a:lnTo>
                  <a:lnTo>
                    <a:pt x="1524807" y="453582"/>
                  </a:lnTo>
                  <a:lnTo>
                    <a:pt x="1524807" y="443931"/>
                  </a:lnTo>
                  <a:close/>
                  <a:moveTo>
                    <a:pt x="1524807" y="355145"/>
                  </a:moveTo>
                  <a:lnTo>
                    <a:pt x="0" y="355145"/>
                  </a:lnTo>
                  <a:lnTo>
                    <a:pt x="0" y="364796"/>
                  </a:lnTo>
                  <a:lnTo>
                    <a:pt x="1524807" y="364796"/>
                  </a:lnTo>
                  <a:lnTo>
                    <a:pt x="1524807" y="355145"/>
                  </a:lnTo>
                  <a:close/>
                  <a:moveTo>
                    <a:pt x="1524807" y="266359"/>
                  </a:moveTo>
                  <a:lnTo>
                    <a:pt x="0" y="266359"/>
                  </a:lnTo>
                  <a:lnTo>
                    <a:pt x="0" y="276010"/>
                  </a:lnTo>
                  <a:lnTo>
                    <a:pt x="1524807" y="276010"/>
                  </a:lnTo>
                  <a:lnTo>
                    <a:pt x="1524807" y="266359"/>
                  </a:lnTo>
                  <a:close/>
                  <a:moveTo>
                    <a:pt x="1524807" y="177573"/>
                  </a:moveTo>
                  <a:lnTo>
                    <a:pt x="0" y="177573"/>
                  </a:lnTo>
                  <a:lnTo>
                    <a:pt x="0" y="187223"/>
                  </a:lnTo>
                  <a:lnTo>
                    <a:pt x="1524807" y="187223"/>
                  </a:lnTo>
                  <a:lnTo>
                    <a:pt x="1524807" y="177573"/>
                  </a:lnTo>
                  <a:close/>
                  <a:moveTo>
                    <a:pt x="1524807" y="88786"/>
                  </a:moveTo>
                  <a:lnTo>
                    <a:pt x="0" y="88786"/>
                  </a:lnTo>
                  <a:lnTo>
                    <a:pt x="0" y="98437"/>
                  </a:lnTo>
                  <a:lnTo>
                    <a:pt x="1524807" y="98437"/>
                  </a:lnTo>
                  <a:lnTo>
                    <a:pt x="1524807" y="88786"/>
                  </a:lnTo>
                  <a:close/>
                  <a:moveTo>
                    <a:pt x="1524807" y="0"/>
                  </a:moveTo>
                  <a:lnTo>
                    <a:pt x="0" y="0"/>
                  </a:lnTo>
                  <a:lnTo>
                    <a:pt x="0" y="9651"/>
                  </a:lnTo>
                  <a:lnTo>
                    <a:pt x="1524807" y="9651"/>
                  </a:lnTo>
                  <a:lnTo>
                    <a:pt x="1524807" y="0"/>
                  </a:lnTo>
                  <a:close/>
                </a:path>
              </a:pathLst>
            </a:custGeom>
            <a:solidFill>
              <a:srgbClr val="03103C"/>
            </a:solidFill>
            <a:ln w="96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</p:grpSp>
      <p:sp>
        <p:nvSpPr>
          <p:cNvPr id="315" name="자유형: 도형 314">
            <a:extLst>
              <a:ext uri="{FF2B5EF4-FFF2-40B4-BE49-F238E27FC236}">
                <a16:creationId xmlns:a16="http://schemas.microsoft.com/office/drawing/2014/main" id="{61C0F9E1-1339-C48C-82E1-4F149E81871E}"/>
              </a:ext>
            </a:extLst>
          </p:cNvPr>
          <p:cNvSpPr/>
          <p:nvPr/>
        </p:nvSpPr>
        <p:spPr>
          <a:xfrm>
            <a:off x="14228482" y="5876605"/>
            <a:ext cx="2181053" cy="3216638"/>
          </a:xfrm>
          <a:custGeom>
            <a:avLst/>
            <a:gdLst>
              <a:gd name="connsiteX0" fmla="*/ 2176633 w 2181053"/>
              <a:gd name="connsiteY0" fmla="*/ 438565 h 3216638"/>
              <a:gd name="connsiteX1" fmla="*/ 1510302 w 2181053"/>
              <a:gd name="connsiteY1" fmla="*/ 450137 h 3216638"/>
              <a:gd name="connsiteX2" fmla="*/ 932226 w 2181053"/>
              <a:gd name="connsiteY2" fmla="*/ 478422 h 3216638"/>
              <a:gd name="connsiteX3" fmla="*/ 992389 w 2181053"/>
              <a:gd name="connsiteY3" fmla="*/ 383499 h 3216638"/>
              <a:gd name="connsiteX4" fmla="*/ 1028695 w 2181053"/>
              <a:gd name="connsiteY4" fmla="*/ 276386 h 3216638"/>
              <a:gd name="connsiteX5" fmla="*/ 371465 w 2181053"/>
              <a:gd name="connsiteY5" fmla="*/ 57904 h 3216638"/>
              <a:gd name="connsiteX6" fmla="*/ 318472 w 2181053"/>
              <a:gd name="connsiteY6" fmla="*/ 57904 h 3216638"/>
              <a:gd name="connsiteX7" fmla="*/ 318472 w 2181053"/>
              <a:gd name="connsiteY7" fmla="*/ 0 h 3216638"/>
              <a:gd name="connsiteX8" fmla="*/ 0 w 2181053"/>
              <a:gd name="connsiteY8" fmla="*/ 0 h 3216638"/>
              <a:gd name="connsiteX9" fmla="*/ 0 w 2181053"/>
              <a:gd name="connsiteY9" fmla="*/ 139867 h 3216638"/>
              <a:gd name="connsiteX10" fmla="*/ 318472 w 2181053"/>
              <a:gd name="connsiteY10" fmla="*/ 139867 h 3216638"/>
              <a:gd name="connsiteX11" fmla="*/ 318472 w 2181053"/>
              <a:gd name="connsiteY11" fmla="*/ 77205 h 3216638"/>
              <a:gd name="connsiteX12" fmla="*/ 371465 w 2181053"/>
              <a:gd name="connsiteY12" fmla="*/ 77205 h 3216638"/>
              <a:gd name="connsiteX13" fmla="*/ 1010715 w 2181053"/>
              <a:gd name="connsiteY13" fmla="*/ 283383 h 3216638"/>
              <a:gd name="connsiteX14" fmla="*/ 979351 w 2181053"/>
              <a:gd name="connsiteY14" fmla="*/ 369264 h 3216638"/>
              <a:gd name="connsiteX15" fmla="*/ 914836 w 2181053"/>
              <a:gd name="connsiteY15" fmla="*/ 486780 h 3216638"/>
              <a:gd name="connsiteX16" fmla="*/ 1513275 w 2181053"/>
              <a:gd name="connsiteY16" fmla="*/ 469207 h 3216638"/>
              <a:gd name="connsiteX17" fmla="*/ 2159079 w 2181053"/>
              <a:gd name="connsiteY17" fmla="*/ 446585 h 3216638"/>
              <a:gd name="connsiteX18" fmla="*/ 2041205 w 2181053"/>
              <a:gd name="connsiteY18" fmla="*/ 610280 h 3216638"/>
              <a:gd name="connsiteX19" fmla="*/ 1781718 w 2181053"/>
              <a:gd name="connsiteY19" fmla="*/ 1878369 h 3216638"/>
              <a:gd name="connsiteX20" fmla="*/ 1893173 w 2181053"/>
              <a:gd name="connsiteY20" fmla="*/ 2346765 h 3216638"/>
              <a:gd name="connsiteX21" fmla="*/ 1648567 w 2181053"/>
              <a:gd name="connsiteY21" fmla="*/ 3011475 h 3216638"/>
              <a:gd name="connsiteX22" fmla="*/ 913717 w 2181053"/>
              <a:gd name="connsiteY22" fmla="*/ 3173046 h 3216638"/>
              <a:gd name="connsiteX23" fmla="*/ 889368 w 2181053"/>
              <a:gd name="connsiteY23" fmla="*/ 3146112 h 3216638"/>
              <a:gd name="connsiteX24" fmla="*/ 889368 w 2181053"/>
              <a:gd name="connsiteY24" fmla="*/ 3059256 h 3216638"/>
              <a:gd name="connsiteX25" fmla="*/ 927971 w 2181053"/>
              <a:gd name="connsiteY25" fmla="*/ 3059256 h 3216638"/>
              <a:gd name="connsiteX26" fmla="*/ 927971 w 2181053"/>
              <a:gd name="connsiteY26" fmla="*/ 2827639 h 3216638"/>
              <a:gd name="connsiteX27" fmla="*/ 831464 w 2181053"/>
              <a:gd name="connsiteY27" fmla="*/ 2827639 h 3216638"/>
              <a:gd name="connsiteX28" fmla="*/ 831464 w 2181053"/>
              <a:gd name="connsiteY28" fmla="*/ 3059256 h 3216638"/>
              <a:gd name="connsiteX29" fmla="*/ 870067 w 2181053"/>
              <a:gd name="connsiteY29" fmla="*/ 3059256 h 3216638"/>
              <a:gd name="connsiteX30" fmla="*/ 870067 w 2181053"/>
              <a:gd name="connsiteY30" fmla="*/ 3146112 h 3216638"/>
              <a:gd name="connsiteX31" fmla="*/ 905041 w 2181053"/>
              <a:gd name="connsiteY31" fmla="*/ 3190283 h 3216638"/>
              <a:gd name="connsiteX32" fmla="*/ 1067587 w 2181053"/>
              <a:gd name="connsiteY32" fmla="*/ 3216639 h 3216638"/>
              <a:gd name="connsiteX33" fmla="*/ 1660071 w 2181053"/>
              <a:gd name="connsiteY33" fmla="*/ 3026974 h 3216638"/>
              <a:gd name="connsiteX34" fmla="*/ 1912205 w 2181053"/>
              <a:gd name="connsiteY34" fmla="*/ 2343455 h 3216638"/>
              <a:gd name="connsiteX35" fmla="*/ 1800344 w 2181053"/>
              <a:gd name="connsiteY35" fmla="*/ 1873255 h 3216638"/>
              <a:gd name="connsiteX36" fmla="*/ 1696937 w 2181053"/>
              <a:gd name="connsiteY36" fmla="*/ 1224661 h 3216638"/>
              <a:gd name="connsiteX37" fmla="*/ 2053703 w 2181053"/>
              <a:gd name="connsiteY37" fmla="*/ 624997 h 3216638"/>
              <a:gd name="connsiteX38" fmla="*/ 2176633 w 2181053"/>
              <a:gd name="connsiteY38" fmla="*/ 438565 h 3216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2181053" h="3216638">
                <a:moveTo>
                  <a:pt x="2176633" y="438565"/>
                </a:moveTo>
                <a:cubicBezTo>
                  <a:pt x="2140038" y="358542"/>
                  <a:pt x="1889043" y="391200"/>
                  <a:pt x="1510302" y="450137"/>
                </a:cubicBezTo>
                <a:cubicBezTo>
                  <a:pt x="1252272" y="490293"/>
                  <a:pt x="959818" y="535815"/>
                  <a:pt x="932226" y="478422"/>
                </a:cubicBezTo>
                <a:cubicBezTo>
                  <a:pt x="926175" y="465828"/>
                  <a:pt x="931696" y="439135"/>
                  <a:pt x="992389" y="383499"/>
                </a:cubicBezTo>
                <a:cubicBezTo>
                  <a:pt x="1030529" y="348534"/>
                  <a:pt x="1042746" y="312499"/>
                  <a:pt x="1028695" y="276386"/>
                </a:cubicBezTo>
                <a:cubicBezTo>
                  <a:pt x="976813" y="142994"/>
                  <a:pt x="567952" y="57904"/>
                  <a:pt x="371465" y="57904"/>
                </a:cubicBezTo>
                <a:lnTo>
                  <a:pt x="318472" y="57904"/>
                </a:lnTo>
                <a:lnTo>
                  <a:pt x="318472" y="0"/>
                </a:lnTo>
                <a:lnTo>
                  <a:pt x="0" y="0"/>
                </a:lnTo>
                <a:lnTo>
                  <a:pt x="0" y="139867"/>
                </a:lnTo>
                <a:lnTo>
                  <a:pt x="318472" y="139867"/>
                </a:lnTo>
                <a:lnTo>
                  <a:pt x="318472" y="77205"/>
                </a:lnTo>
                <a:lnTo>
                  <a:pt x="371465" y="77205"/>
                </a:lnTo>
                <a:cubicBezTo>
                  <a:pt x="592233" y="77205"/>
                  <a:pt x="966448" y="169572"/>
                  <a:pt x="1010715" y="283383"/>
                </a:cubicBezTo>
                <a:cubicBezTo>
                  <a:pt x="1021737" y="311727"/>
                  <a:pt x="1011478" y="339810"/>
                  <a:pt x="979351" y="369264"/>
                </a:cubicBezTo>
                <a:cubicBezTo>
                  <a:pt x="922045" y="421802"/>
                  <a:pt x="901537" y="459141"/>
                  <a:pt x="914836" y="486780"/>
                </a:cubicBezTo>
                <a:cubicBezTo>
                  <a:pt x="946355" y="552347"/>
                  <a:pt x="1161951" y="523877"/>
                  <a:pt x="1513275" y="469207"/>
                </a:cubicBezTo>
                <a:cubicBezTo>
                  <a:pt x="1800392" y="424514"/>
                  <a:pt x="2125832" y="373867"/>
                  <a:pt x="2159079" y="446585"/>
                </a:cubicBezTo>
                <a:cubicBezTo>
                  <a:pt x="2168653" y="467508"/>
                  <a:pt x="2155971" y="512904"/>
                  <a:pt x="2041205" y="610280"/>
                </a:cubicBezTo>
                <a:cubicBezTo>
                  <a:pt x="1548500" y="1028338"/>
                  <a:pt x="1651424" y="1403450"/>
                  <a:pt x="1781718" y="1878369"/>
                </a:cubicBezTo>
                <a:cubicBezTo>
                  <a:pt x="1822135" y="2025668"/>
                  <a:pt x="1863922" y="2177975"/>
                  <a:pt x="1893173" y="2346765"/>
                </a:cubicBezTo>
                <a:cubicBezTo>
                  <a:pt x="1954533" y="2700762"/>
                  <a:pt x="1794022" y="2903628"/>
                  <a:pt x="1648567" y="3011475"/>
                </a:cubicBezTo>
                <a:cubicBezTo>
                  <a:pt x="1397679" y="3197501"/>
                  <a:pt x="1021862" y="3227486"/>
                  <a:pt x="913717" y="3173046"/>
                </a:cubicBezTo>
                <a:cubicBezTo>
                  <a:pt x="902609" y="3167449"/>
                  <a:pt x="889368" y="3158242"/>
                  <a:pt x="889368" y="3146112"/>
                </a:cubicBezTo>
                <a:lnTo>
                  <a:pt x="889368" y="3059256"/>
                </a:lnTo>
                <a:lnTo>
                  <a:pt x="927971" y="3059256"/>
                </a:lnTo>
                <a:lnTo>
                  <a:pt x="927971" y="2827639"/>
                </a:lnTo>
                <a:lnTo>
                  <a:pt x="831464" y="2827639"/>
                </a:lnTo>
                <a:lnTo>
                  <a:pt x="831464" y="3059256"/>
                </a:lnTo>
                <a:lnTo>
                  <a:pt x="870067" y="3059256"/>
                </a:lnTo>
                <a:lnTo>
                  <a:pt x="870067" y="3146112"/>
                </a:lnTo>
                <a:cubicBezTo>
                  <a:pt x="870067" y="3158233"/>
                  <a:pt x="876137" y="3175729"/>
                  <a:pt x="905041" y="3190283"/>
                </a:cubicBezTo>
                <a:cubicBezTo>
                  <a:pt x="938094" y="3206920"/>
                  <a:pt x="995796" y="3216639"/>
                  <a:pt x="1067587" y="3216639"/>
                </a:cubicBezTo>
                <a:cubicBezTo>
                  <a:pt x="1233308" y="3216639"/>
                  <a:pt x="1474112" y="3164863"/>
                  <a:pt x="1660071" y="3026974"/>
                </a:cubicBezTo>
                <a:cubicBezTo>
                  <a:pt x="1809888" y="2915894"/>
                  <a:pt x="1975243" y="2707141"/>
                  <a:pt x="1912205" y="2343455"/>
                </a:cubicBezTo>
                <a:cubicBezTo>
                  <a:pt x="1882789" y="2173767"/>
                  <a:pt x="1840876" y="2020987"/>
                  <a:pt x="1800344" y="1873255"/>
                </a:cubicBezTo>
                <a:cubicBezTo>
                  <a:pt x="1734536" y="1633406"/>
                  <a:pt x="1677703" y="1426264"/>
                  <a:pt x="1696937" y="1224661"/>
                </a:cubicBezTo>
                <a:cubicBezTo>
                  <a:pt x="1717975" y="1004211"/>
                  <a:pt x="1831342" y="813668"/>
                  <a:pt x="2053703" y="624997"/>
                </a:cubicBezTo>
                <a:cubicBezTo>
                  <a:pt x="2156029" y="538170"/>
                  <a:pt x="2195095" y="478924"/>
                  <a:pt x="2176633" y="438565"/>
                </a:cubicBezTo>
                <a:close/>
              </a:path>
            </a:pathLst>
          </a:custGeom>
          <a:solidFill>
            <a:srgbClr val="CFCFCF"/>
          </a:solidFill>
          <a:ln w="9644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grpSp>
        <p:nvGrpSpPr>
          <p:cNvPr id="316" name="그래픽 20" descr="휴대폰 및 계산기와 노트북">
            <a:extLst>
              <a:ext uri="{FF2B5EF4-FFF2-40B4-BE49-F238E27FC236}">
                <a16:creationId xmlns:a16="http://schemas.microsoft.com/office/drawing/2014/main" id="{68C42466-5B9E-057E-D604-CF4FCC3C699A}"/>
              </a:ext>
            </a:extLst>
          </p:cNvPr>
          <p:cNvGrpSpPr/>
          <p:nvPr/>
        </p:nvGrpSpPr>
        <p:grpSpPr>
          <a:xfrm rot="337714">
            <a:off x="2529087" y="10235619"/>
            <a:ext cx="2118198" cy="426694"/>
            <a:chOff x="5863079" y="5902062"/>
            <a:chExt cx="2118198" cy="426694"/>
          </a:xfrm>
          <a:solidFill>
            <a:srgbClr val="0071B6"/>
          </a:solidFill>
        </p:grpSpPr>
        <p:sp>
          <p:nvSpPr>
            <p:cNvPr id="317" name="자유형: 도형 316">
              <a:extLst>
                <a:ext uri="{FF2B5EF4-FFF2-40B4-BE49-F238E27FC236}">
                  <a16:creationId xmlns:a16="http://schemas.microsoft.com/office/drawing/2014/main" id="{84BF0933-AF17-EDC7-5D53-241086D190E7}"/>
                </a:ext>
              </a:extLst>
            </p:cNvPr>
            <p:cNvSpPr/>
            <p:nvPr/>
          </p:nvSpPr>
          <p:spPr>
            <a:xfrm>
              <a:off x="5863079" y="5902062"/>
              <a:ext cx="2118198" cy="426694"/>
            </a:xfrm>
            <a:custGeom>
              <a:avLst/>
              <a:gdLst>
                <a:gd name="connsiteX0" fmla="*/ 1928167 w 2118198"/>
                <a:gd name="connsiteY0" fmla="*/ 133112 h 426694"/>
                <a:gd name="connsiteX1" fmla="*/ 20489 w 2118198"/>
                <a:gd name="connsiteY1" fmla="*/ 426695 h 426694"/>
                <a:gd name="connsiteX2" fmla="*/ 0 w 2118198"/>
                <a:gd name="connsiteY2" fmla="*/ 293583 h 426694"/>
                <a:gd name="connsiteX3" fmla="*/ 1907679 w 2118198"/>
                <a:gd name="connsiteY3" fmla="*/ 0 h 426694"/>
                <a:gd name="connsiteX4" fmla="*/ 2118199 w 2118198"/>
                <a:gd name="connsiteY4" fmla="*/ 35514 h 426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18198" h="426694">
                  <a:moveTo>
                    <a:pt x="1928167" y="133112"/>
                  </a:moveTo>
                  <a:lnTo>
                    <a:pt x="20489" y="426695"/>
                  </a:lnTo>
                  <a:lnTo>
                    <a:pt x="0" y="293583"/>
                  </a:lnTo>
                  <a:lnTo>
                    <a:pt x="1907679" y="0"/>
                  </a:lnTo>
                  <a:lnTo>
                    <a:pt x="2118199" y="35514"/>
                  </a:lnTo>
                  <a:close/>
                </a:path>
              </a:pathLst>
            </a:custGeom>
            <a:grpFill/>
            <a:ln w="96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18" name="자유형: 도형 317">
              <a:extLst>
                <a:ext uri="{FF2B5EF4-FFF2-40B4-BE49-F238E27FC236}">
                  <a16:creationId xmlns:a16="http://schemas.microsoft.com/office/drawing/2014/main" id="{98954A77-DB88-D257-D4F5-4B133B85A3C3}"/>
                </a:ext>
              </a:extLst>
            </p:cNvPr>
            <p:cNvSpPr/>
            <p:nvPr/>
          </p:nvSpPr>
          <p:spPr>
            <a:xfrm rot="-524900">
              <a:off x="6167107" y="6090546"/>
              <a:ext cx="1177423" cy="9651"/>
            </a:xfrm>
            <a:custGeom>
              <a:avLst/>
              <a:gdLst>
                <a:gd name="connsiteX0" fmla="*/ 0 w 1177423"/>
                <a:gd name="connsiteY0" fmla="*/ 0 h 9651"/>
                <a:gd name="connsiteX1" fmla="*/ 1177423 w 1177423"/>
                <a:gd name="connsiteY1" fmla="*/ 0 h 9651"/>
                <a:gd name="connsiteX2" fmla="*/ 1177423 w 1177423"/>
                <a:gd name="connsiteY2" fmla="*/ 9651 h 9651"/>
                <a:gd name="connsiteX3" fmla="*/ 0 w 1177423"/>
                <a:gd name="connsiteY3" fmla="*/ 9651 h 9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77423" h="9651">
                  <a:moveTo>
                    <a:pt x="0" y="0"/>
                  </a:moveTo>
                  <a:lnTo>
                    <a:pt x="1177423" y="0"/>
                  </a:lnTo>
                  <a:lnTo>
                    <a:pt x="1177423" y="9651"/>
                  </a:lnTo>
                  <a:lnTo>
                    <a:pt x="0" y="9651"/>
                  </a:lnTo>
                  <a:close/>
                </a:path>
              </a:pathLst>
            </a:custGeom>
            <a:grpFill/>
            <a:ln w="96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319" name="그래픽 20" descr="휴대폰 및 계산기와 노트북">
            <a:extLst>
              <a:ext uri="{FF2B5EF4-FFF2-40B4-BE49-F238E27FC236}">
                <a16:creationId xmlns:a16="http://schemas.microsoft.com/office/drawing/2014/main" id="{FBA1FC5B-49F6-925C-1D83-98E57614E3BB}"/>
              </a:ext>
            </a:extLst>
          </p:cNvPr>
          <p:cNvGrpSpPr/>
          <p:nvPr/>
        </p:nvGrpSpPr>
        <p:grpSpPr>
          <a:xfrm rot="19595720">
            <a:off x="-2836209" y="3312533"/>
            <a:ext cx="1074024" cy="2075880"/>
            <a:chOff x="2224783" y="3359957"/>
            <a:chExt cx="1074024" cy="2075880"/>
          </a:xfrm>
        </p:grpSpPr>
        <p:sp>
          <p:nvSpPr>
            <p:cNvPr id="320" name="자유형: 도형 319">
              <a:extLst>
                <a:ext uri="{FF2B5EF4-FFF2-40B4-BE49-F238E27FC236}">
                  <a16:creationId xmlns:a16="http://schemas.microsoft.com/office/drawing/2014/main" id="{E1E5ED60-FB07-5736-EF82-706D41388BC2}"/>
                </a:ext>
              </a:extLst>
            </p:cNvPr>
            <p:cNvSpPr/>
            <p:nvPr/>
          </p:nvSpPr>
          <p:spPr>
            <a:xfrm>
              <a:off x="2224783" y="3359957"/>
              <a:ext cx="1074024" cy="2075880"/>
            </a:xfrm>
            <a:custGeom>
              <a:avLst/>
              <a:gdLst>
                <a:gd name="connsiteX0" fmla="*/ 996037 w 1074024"/>
                <a:gd name="connsiteY0" fmla="*/ 2075880 h 2075880"/>
                <a:gd name="connsiteX1" fmla="*/ 77987 w 1074024"/>
                <a:gd name="connsiteY1" fmla="*/ 2075880 h 2075880"/>
                <a:gd name="connsiteX2" fmla="*/ 0 w 1074024"/>
                <a:gd name="connsiteY2" fmla="*/ 1997893 h 2075880"/>
                <a:gd name="connsiteX3" fmla="*/ 0 w 1074024"/>
                <a:gd name="connsiteY3" fmla="*/ 77987 h 2075880"/>
                <a:gd name="connsiteX4" fmla="*/ 77987 w 1074024"/>
                <a:gd name="connsiteY4" fmla="*/ 0 h 2075880"/>
                <a:gd name="connsiteX5" fmla="*/ 996037 w 1074024"/>
                <a:gd name="connsiteY5" fmla="*/ 0 h 2075880"/>
                <a:gd name="connsiteX6" fmla="*/ 1074024 w 1074024"/>
                <a:gd name="connsiteY6" fmla="*/ 77987 h 2075880"/>
                <a:gd name="connsiteX7" fmla="*/ 1074024 w 1074024"/>
                <a:gd name="connsiteY7" fmla="*/ 1997893 h 2075880"/>
                <a:gd name="connsiteX8" fmla="*/ 996037 w 1074024"/>
                <a:gd name="connsiteY8" fmla="*/ 2075880 h 2075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4024" h="2075880">
                  <a:moveTo>
                    <a:pt x="996037" y="2075880"/>
                  </a:moveTo>
                  <a:lnTo>
                    <a:pt x="77987" y="2075880"/>
                  </a:lnTo>
                  <a:cubicBezTo>
                    <a:pt x="34916" y="2075880"/>
                    <a:pt x="0" y="2040964"/>
                    <a:pt x="0" y="1997893"/>
                  </a:cubicBezTo>
                  <a:lnTo>
                    <a:pt x="0" y="77987"/>
                  </a:lnTo>
                  <a:cubicBezTo>
                    <a:pt x="0" y="34916"/>
                    <a:pt x="34916" y="0"/>
                    <a:pt x="77987" y="0"/>
                  </a:cubicBezTo>
                  <a:lnTo>
                    <a:pt x="996037" y="0"/>
                  </a:lnTo>
                  <a:cubicBezTo>
                    <a:pt x="1039108" y="0"/>
                    <a:pt x="1074024" y="34916"/>
                    <a:pt x="1074024" y="77987"/>
                  </a:cubicBezTo>
                  <a:lnTo>
                    <a:pt x="1074024" y="1997893"/>
                  </a:lnTo>
                  <a:cubicBezTo>
                    <a:pt x="1074024" y="2040964"/>
                    <a:pt x="1039108" y="2075880"/>
                    <a:pt x="996037" y="2075880"/>
                  </a:cubicBezTo>
                  <a:close/>
                </a:path>
              </a:pathLst>
            </a:custGeom>
            <a:solidFill>
              <a:srgbClr val="505050"/>
            </a:solidFill>
            <a:ln w="96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grpSp>
          <p:nvGrpSpPr>
            <p:cNvPr id="321" name="그래픽 20" descr="휴대폰 및 계산기와 노트북">
              <a:extLst>
                <a:ext uri="{FF2B5EF4-FFF2-40B4-BE49-F238E27FC236}">
                  <a16:creationId xmlns:a16="http://schemas.microsoft.com/office/drawing/2014/main" id="{9592119B-C30A-EE8C-AEEF-CBC6FB706FAE}"/>
                </a:ext>
              </a:extLst>
            </p:cNvPr>
            <p:cNvGrpSpPr/>
            <p:nvPr/>
          </p:nvGrpSpPr>
          <p:grpSpPr>
            <a:xfrm>
              <a:off x="2348234" y="4106070"/>
              <a:ext cx="840535" cy="1112694"/>
              <a:chOff x="2348234" y="4106070"/>
              <a:chExt cx="840535" cy="1112694"/>
            </a:xfrm>
          </p:grpSpPr>
          <p:grpSp>
            <p:nvGrpSpPr>
              <p:cNvPr id="324" name="그래픽 20" descr="휴대폰 및 계산기와 노트북">
                <a:extLst>
                  <a:ext uri="{FF2B5EF4-FFF2-40B4-BE49-F238E27FC236}">
                    <a16:creationId xmlns:a16="http://schemas.microsoft.com/office/drawing/2014/main" id="{7059C70A-407C-01D7-E69F-D782697F6519}"/>
                  </a:ext>
                </a:extLst>
              </p:cNvPr>
              <p:cNvGrpSpPr/>
              <p:nvPr/>
            </p:nvGrpSpPr>
            <p:grpSpPr>
              <a:xfrm>
                <a:off x="2348234" y="4106070"/>
                <a:ext cx="840535" cy="402906"/>
                <a:chOff x="2348234" y="4106070"/>
                <a:chExt cx="840535" cy="402906"/>
              </a:xfrm>
            </p:grpSpPr>
            <p:sp>
              <p:nvSpPr>
                <p:cNvPr id="349" name="자유형: 도형 348">
                  <a:extLst>
                    <a:ext uri="{FF2B5EF4-FFF2-40B4-BE49-F238E27FC236}">
                      <a16:creationId xmlns:a16="http://schemas.microsoft.com/office/drawing/2014/main" id="{0447EBFC-93A1-759D-C447-CFF1048A3559}"/>
                    </a:ext>
                  </a:extLst>
                </p:cNvPr>
                <p:cNvSpPr/>
                <p:nvPr/>
              </p:nvSpPr>
              <p:spPr>
                <a:xfrm>
                  <a:off x="2348234" y="4396913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7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50" name="자유형: 도형 349">
                  <a:extLst>
                    <a:ext uri="{FF2B5EF4-FFF2-40B4-BE49-F238E27FC236}">
                      <a16:creationId xmlns:a16="http://schemas.microsoft.com/office/drawing/2014/main" id="{745B455E-74B6-FD6E-4F63-022479651218}"/>
                    </a:ext>
                  </a:extLst>
                </p:cNvPr>
                <p:cNvSpPr/>
                <p:nvPr/>
              </p:nvSpPr>
              <p:spPr>
                <a:xfrm>
                  <a:off x="2530352" y="4396913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7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51" name="자유형: 도형 350">
                  <a:extLst>
                    <a:ext uri="{FF2B5EF4-FFF2-40B4-BE49-F238E27FC236}">
                      <a16:creationId xmlns:a16="http://schemas.microsoft.com/office/drawing/2014/main" id="{765605D9-38E4-BFD8-2582-6621C24BF78C}"/>
                    </a:ext>
                  </a:extLst>
                </p:cNvPr>
                <p:cNvSpPr/>
                <p:nvPr/>
              </p:nvSpPr>
              <p:spPr>
                <a:xfrm>
                  <a:off x="2356187" y="4106070"/>
                  <a:ext cx="74715" cy="74715"/>
                </a:xfrm>
                <a:custGeom>
                  <a:avLst/>
                  <a:gdLst>
                    <a:gd name="connsiteX0" fmla="*/ 74716 w 74715"/>
                    <a:gd name="connsiteY0" fmla="*/ 37358 h 74715"/>
                    <a:gd name="connsiteX1" fmla="*/ 37358 w 74715"/>
                    <a:gd name="connsiteY1" fmla="*/ 74715 h 74715"/>
                    <a:gd name="connsiteX2" fmla="*/ 0 w 74715"/>
                    <a:gd name="connsiteY2" fmla="*/ 37358 h 74715"/>
                    <a:gd name="connsiteX3" fmla="*/ 37358 w 74715"/>
                    <a:gd name="connsiteY3" fmla="*/ 0 h 74715"/>
                    <a:gd name="connsiteX4" fmla="*/ 74716 w 74715"/>
                    <a:gd name="connsiteY4" fmla="*/ 37358 h 747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4715" h="74715">
                      <a:moveTo>
                        <a:pt x="74716" y="37358"/>
                      </a:moveTo>
                      <a:cubicBezTo>
                        <a:pt x="74716" y="57990"/>
                        <a:pt x="57990" y="74715"/>
                        <a:pt x="37358" y="74715"/>
                      </a:cubicBezTo>
                      <a:cubicBezTo>
                        <a:pt x="16726" y="74715"/>
                        <a:pt x="0" y="57990"/>
                        <a:pt x="0" y="37358"/>
                      </a:cubicBezTo>
                      <a:cubicBezTo>
                        <a:pt x="0" y="16726"/>
                        <a:pt x="16726" y="0"/>
                        <a:pt x="37358" y="0"/>
                      </a:cubicBezTo>
                      <a:cubicBezTo>
                        <a:pt x="57990" y="0"/>
                        <a:pt x="74716" y="16726"/>
                        <a:pt x="74716" y="37358"/>
                      </a:cubicBezTo>
                      <a:close/>
                    </a:path>
                  </a:pathLst>
                </a:custGeom>
                <a:solidFill>
                  <a:srgbClr val="CFCFCF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52" name="자유형: 도형 351">
                  <a:extLst>
                    <a:ext uri="{FF2B5EF4-FFF2-40B4-BE49-F238E27FC236}">
                      <a16:creationId xmlns:a16="http://schemas.microsoft.com/office/drawing/2014/main" id="{09F37BCF-0E8E-E6F0-59A6-05CD80A67D2A}"/>
                    </a:ext>
                  </a:extLst>
                </p:cNvPr>
                <p:cNvSpPr/>
                <p:nvPr/>
              </p:nvSpPr>
              <p:spPr>
                <a:xfrm>
                  <a:off x="2538304" y="4106070"/>
                  <a:ext cx="74715" cy="74715"/>
                </a:xfrm>
                <a:custGeom>
                  <a:avLst/>
                  <a:gdLst>
                    <a:gd name="connsiteX0" fmla="*/ 74716 w 74715"/>
                    <a:gd name="connsiteY0" fmla="*/ 37358 h 74715"/>
                    <a:gd name="connsiteX1" fmla="*/ 37358 w 74715"/>
                    <a:gd name="connsiteY1" fmla="*/ 74715 h 74715"/>
                    <a:gd name="connsiteX2" fmla="*/ 0 w 74715"/>
                    <a:gd name="connsiteY2" fmla="*/ 37358 h 74715"/>
                    <a:gd name="connsiteX3" fmla="*/ 37358 w 74715"/>
                    <a:gd name="connsiteY3" fmla="*/ 0 h 74715"/>
                    <a:gd name="connsiteX4" fmla="*/ 74716 w 74715"/>
                    <a:gd name="connsiteY4" fmla="*/ 37358 h 747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4715" h="74715">
                      <a:moveTo>
                        <a:pt x="74716" y="37358"/>
                      </a:moveTo>
                      <a:cubicBezTo>
                        <a:pt x="74716" y="57990"/>
                        <a:pt x="57990" y="74715"/>
                        <a:pt x="37358" y="74715"/>
                      </a:cubicBezTo>
                      <a:cubicBezTo>
                        <a:pt x="16726" y="74715"/>
                        <a:pt x="0" y="57990"/>
                        <a:pt x="0" y="37358"/>
                      </a:cubicBezTo>
                      <a:cubicBezTo>
                        <a:pt x="0" y="16726"/>
                        <a:pt x="16726" y="0"/>
                        <a:pt x="37358" y="0"/>
                      </a:cubicBezTo>
                      <a:cubicBezTo>
                        <a:pt x="57990" y="0"/>
                        <a:pt x="74716" y="16726"/>
                        <a:pt x="74716" y="37358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53" name="자유형: 도형 352">
                  <a:extLst>
                    <a:ext uri="{FF2B5EF4-FFF2-40B4-BE49-F238E27FC236}">
                      <a16:creationId xmlns:a16="http://schemas.microsoft.com/office/drawing/2014/main" id="{0B359489-85A1-C6C8-AB9C-D4749847B394}"/>
                    </a:ext>
                  </a:extLst>
                </p:cNvPr>
                <p:cNvSpPr/>
                <p:nvPr/>
              </p:nvSpPr>
              <p:spPr>
                <a:xfrm>
                  <a:off x="2712470" y="4396913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7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54" name="자유형: 도형 353">
                  <a:extLst>
                    <a:ext uri="{FF2B5EF4-FFF2-40B4-BE49-F238E27FC236}">
                      <a16:creationId xmlns:a16="http://schemas.microsoft.com/office/drawing/2014/main" id="{85B53A4E-C253-9ADC-10B6-23A928E8E56C}"/>
                    </a:ext>
                  </a:extLst>
                </p:cNvPr>
                <p:cNvSpPr/>
                <p:nvPr/>
              </p:nvSpPr>
              <p:spPr>
                <a:xfrm>
                  <a:off x="2894588" y="4396913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7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55" name="자유형: 도형 354">
                  <a:extLst>
                    <a:ext uri="{FF2B5EF4-FFF2-40B4-BE49-F238E27FC236}">
                      <a16:creationId xmlns:a16="http://schemas.microsoft.com/office/drawing/2014/main" id="{C1ED1DCC-4934-38E3-434D-FA9526DE2EBF}"/>
                    </a:ext>
                  </a:extLst>
                </p:cNvPr>
                <p:cNvSpPr/>
                <p:nvPr/>
              </p:nvSpPr>
              <p:spPr>
                <a:xfrm>
                  <a:off x="3076706" y="4396913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7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25" name="그래픽 20" descr="휴대폰 및 계산기와 노트북">
                <a:extLst>
                  <a:ext uri="{FF2B5EF4-FFF2-40B4-BE49-F238E27FC236}">
                    <a16:creationId xmlns:a16="http://schemas.microsoft.com/office/drawing/2014/main" id="{CD3B0A8F-A44E-6C1B-13ED-25C06782D623}"/>
                  </a:ext>
                </a:extLst>
              </p:cNvPr>
              <p:cNvGrpSpPr/>
              <p:nvPr/>
            </p:nvGrpSpPr>
            <p:grpSpPr>
              <a:xfrm>
                <a:off x="2348234" y="4574360"/>
                <a:ext cx="840535" cy="112063"/>
                <a:chOff x="2348234" y="4574360"/>
                <a:chExt cx="840535" cy="112063"/>
              </a:xfrm>
            </p:grpSpPr>
            <p:sp>
              <p:nvSpPr>
                <p:cNvPr id="344" name="자유형: 도형 343">
                  <a:extLst>
                    <a:ext uri="{FF2B5EF4-FFF2-40B4-BE49-F238E27FC236}">
                      <a16:creationId xmlns:a16="http://schemas.microsoft.com/office/drawing/2014/main" id="{3F273ACE-1775-32E5-A051-A17475A6ED8D}"/>
                    </a:ext>
                  </a:extLst>
                </p:cNvPr>
                <p:cNvSpPr/>
                <p:nvPr/>
              </p:nvSpPr>
              <p:spPr>
                <a:xfrm>
                  <a:off x="2348234" y="4574360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-1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6"/>
                        <a:pt x="25086" y="-1"/>
                        <a:pt x="56032" y="-1"/>
                      </a:cubicBezTo>
                      <a:cubicBezTo>
                        <a:pt x="86977" y="-1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CFCFCF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45" name="자유형: 도형 344">
                  <a:extLst>
                    <a:ext uri="{FF2B5EF4-FFF2-40B4-BE49-F238E27FC236}">
                      <a16:creationId xmlns:a16="http://schemas.microsoft.com/office/drawing/2014/main" id="{96D3243B-086C-D338-6691-31DAC18945B7}"/>
                    </a:ext>
                  </a:extLst>
                </p:cNvPr>
                <p:cNvSpPr/>
                <p:nvPr/>
              </p:nvSpPr>
              <p:spPr>
                <a:xfrm>
                  <a:off x="2530352" y="4574360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-1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6"/>
                        <a:pt x="25086" y="-1"/>
                        <a:pt x="56032" y="-1"/>
                      </a:cubicBezTo>
                      <a:cubicBezTo>
                        <a:pt x="86977" y="-1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46" name="자유형: 도형 345">
                  <a:extLst>
                    <a:ext uri="{FF2B5EF4-FFF2-40B4-BE49-F238E27FC236}">
                      <a16:creationId xmlns:a16="http://schemas.microsoft.com/office/drawing/2014/main" id="{BEE53BE7-BCAD-F34A-08D1-F7AAD85F7ADA}"/>
                    </a:ext>
                  </a:extLst>
                </p:cNvPr>
                <p:cNvSpPr/>
                <p:nvPr/>
              </p:nvSpPr>
              <p:spPr>
                <a:xfrm>
                  <a:off x="2712470" y="4574360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-1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6"/>
                        <a:pt x="25086" y="-1"/>
                        <a:pt x="56032" y="-1"/>
                      </a:cubicBezTo>
                      <a:cubicBezTo>
                        <a:pt x="86977" y="-1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47" name="자유형: 도형 346">
                  <a:extLst>
                    <a:ext uri="{FF2B5EF4-FFF2-40B4-BE49-F238E27FC236}">
                      <a16:creationId xmlns:a16="http://schemas.microsoft.com/office/drawing/2014/main" id="{127FF121-89F7-DE6B-58C8-CC1002FACA0E}"/>
                    </a:ext>
                  </a:extLst>
                </p:cNvPr>
                <p:cNvSpPr/>
                <p:nvPr/>
              </p:nvSpPr>
              <p:spPr>
                <a:xfrm>
                  <a:off x="2894588" y="4574360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-1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6"/>
                        <a:pt x="25086" y="-1"/>
                        <a:pt x="56032" y="-1"/>
                      </a:cubicBezTo>
                      <a:cubicBezTo>
                        <a:pt x="86977" y="-1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48" name="자유형: 도형 347">
                  <a:extLst>
                    <a:ext uri="{FF2B5EF4-FFF2-40B4-BE49-F238E27FC236}">
                      <a16:creationId xmlns:a16="http://schemas.microsoft.com/office/drawing/2014/main" id="{5C50A788-B81E-E420-A7DF-3BB1C3CDB14B}"/>
                    </a:ext>
                  </a:extLst>
                </p:cNvPr>
                <p:cNvSpPr/>
                <p:nvPr/>
              </p:nvSpPr>
              <p:spPr>
                <a:xfrm>
                  <a:off x="3076706" y="4574360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-1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6"/>
                        <a:pt x="25086" y="-1"/>
                        <a:pt x="56032" y="-1"/>
                      </a:cubicBezTo>
                      <a:cubicBezTo>
                        <a:pt x="86977" y="-1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CFCFCF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26" name="그래픽 20" descr="휴대폰 및 계산기와 노트북">
                <a:extLst>
                  <a:ext uri="{FF2B5EF4-FFF2-40B4-BE49-F238E27FC236}">
                    <a16:creationId xmlns:a16="http://schemas.microsoft.com/office/drawing/2014/main" id="{7BE24DC1-59AE-0571-D794-40E292411CC0}"/>
                  </a:ext>
                </a:extLst>
              </p:cNvPr>
              <p:cNvGrpSpPr/>
              <p:nvPr/>
            </p:nvGrpSpPr>
            <p:grpSpPr>
              <a:xfrm>
                <a:off x="2348234" y="4751807"/>
                <a:ext cx="840535" cy="112063"/>
                <a:chOff x="2348234" y="4751807"/>
                <a:chExt cx="840535" cy="112063"/>
              </a:xfrm>
            </p:grpSpPr>
            <p:sp>
              <p:nvSpPr>
                <p:cNvPr id="339" name="자유형: 도형 338">
                  <a:extLst>
                    <a:ext uri="{FF2B5EF4-FFF2-40B4-BE49-F238E27FC236}">
                      <a16:creationId xmlns:a16="http://schemas.microsoft.com/office/drawing/2014/main" id="{F147C5A6-0B1D-5C9E-8ABD-EF572989DABA}"/>
                    </a:ext>
                  </a:extLst>
                </p:cNvPr>
                <p:cNvSpPr/>
                <p:nvPr/>
              </p:nvSpPr>
              <p:spPr>
                <a:xfrm>
                  <a:off x="2348234" y="4751807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7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CFCFCF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40" name="자유형: 도형 339">
                  <a:extLst>
                    <a:ext uri="{FF2B5EF4-FFF2-40B4-BE49-F238E27FC236}">
                      <a16:creationId xmlns:a16="http://schemas.microsoft.com/office/drawing/2014/main" id="{9A64A954-4C43-FDF1-D81F-DC6F425A38AB}"/>
                    </a:ext>
                  </a:extLst>
                </p:cNvPr>
                <p:cNvSpPr/>
                <p:nvPr/>
              </p:nvSpPr>
              <p:spPr>
                <a:xfrm>
                  <a:off x="2530352" y="4751807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7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41" name="자유형: 도형 340">
                  <a:extLst>
                    <a:ext uri="{FF2B5EF4-FFF2-40B4-BE49-F238E27FC236}">
                      <a16:creationId xmlns:a16="http://schemas.microsoft.com/office/drawing/2014/main" id="{9E3468F2-E254-BF81-ECC7-2CA0259009F3}"/>
                    </a:ext>
                  </a:extLst>
                </p:cNvPr>
                <p:cNvSpPr/>
                <p:nvPr/>
              </p:nvSpPr>
              <p:spPr>
                <a:xfrm>
                  <a:off x="2712470" y="4751807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7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42" name="자유형: 도형 341">
                  <a:extLst>
                    <a:ext uri="{FF2B5EF4-FFF2-40B4-BE49-F238E27FC236}">
                      <a16:creationId xmlns:a16="http://schemas.microsoft.com/office/drawing/2014/main" id="{299C0544-160B-5AE1-D3A9-48E1263F32B0}"/>
                    </a:ext>
                  </a:extLst>
                </p:cNvPr>
                <p:cNvSpPr/>
                <p:nvPr/>
              </p:nvSpPr>
              <p:spPr>
                <a:xfrm>
                  <a:off x="2894588" y="4751807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7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43" name="자유형: 도형 342">
                  <a:extLst>
                    <a:ext uri="{FF2B5EF4-FFF2-40B4-BE49-F238E27FC236}">
                      <a16:creationId xmlns:a16="http://schemas.microsoft.com/office/drawing/2014/main" id="{4630F7D3-A4DD-3E21-D934-84864A4A1D3E}"/>
                    </a:ext>
                  </a:extLst>
                </p:cNvPr>
                <p:cNvSpPr/>
                <p:nvPr/>
              </p:nvSpPr>
              <p:spPr>
                <a:xfrm>
                  <a:off x="3076706" y="4751807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7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CFCFCF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27" name="그래픽 20" descr="휴대폰 및 계산기와 노트북">
                <a:extLst>
                  <a:ext uri="{FF2B5EF4-FFF2-40B4-BE49-F238E27FC236}">
                    <a16:creationId xmlns:a16="http://schemas.microsoft.com/office/drawing/2014/main" id="{DB67EC8E-AFEA-511F-D1BE-CD6B84C6E8B4}"/>
                  </a:ext>
                </a:extLst>
              </p:cNvPr>
              <p:cNvGrpSpPr/>
              <p:nvPr/>
            </p:nvGrpSpPr>
            <p:grpSpPr>
              <a:xfrm>
                <a:off x="2348234" y="4929254"/>
                <a:ext cx="840535" cy="112063"/>
                <a:chOff x="2348234" y="4929254"/>
                <a:chExt cx="840535" cy="112063"/>
              </a:xfrm>
            </p:grpSpPr>
            <p:sp>
              <p:nvSpPr>
                <p:cNvPr id="334" name="자유형: 도형 333">
                  <a:extLst>
                    <a:ext uri="{FF2B5EF4-FFF2-40B4-BE49-F238E27FC236}">
                      <a16:creationId xmlns:a16="http://schemas.microsoft.com/office/drawing/2014/main" id="{7D689F5B-EB9C-B479-D28C-C49E8D5D6852}"/>
                    </a:ext>
                  </a:extLst>
                </p:cNvPr>
                <p:cNvSpPr/>
                <p:nvPr/>
              </p:nvSpPr>
              <p:spPr>
                <a:xfrm>
                  <a:off x="2348234" y="4929254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7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CFCFCF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35" name="자유형: 도형 334">
                  <a:extLst>
                    <a:ext uri="{FF2B5EF4-FFF2-40B4-BE49-F238E27FC236}">
                      <a16:creationId xmlns:a16="http://schemas.microsoft.com/office/drawing/2014/main" id="{95A3AA55-9FC7-5F0D-6038-A3F3CFF0C5F7}"/>
                    </a:ext>
                  </a:extLst>
                </p:cNvPr>
                <p:cNvSpPr/>
                <p:nvPr/>
              </p:nvSpPr>
              <p:spPr>
                <a:xfrm>
                  <a:off x="2530352" y="4929254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7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36" name="자유형: 도형 335">
                  <a:extLst>
                    <a:ext uri="{FF2B5EF4-FFF2-40B4-BE49-F238E27FC236}">
                      <a16:creationId xmlns:a16="http://schemas.microsoft.com/office/drawing/2014/main" id="{B9C1BBA3-7F2A-4D2D-44E1-2DB0655F8AEF}"/>
                    </a:ext>
                  </a:extLst>
                </p:cNvPr>
                <p:cNvSpPr/>
                <p:nvPr/>
              </p:nvSpPr>
              <p:spPr>
                <a:xfrm>
                  <a:off x="2712470" y="4929254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7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37" name="자유형: 도형 336">
                  <a:extLst>
                    <a:ext uri="{FF2B5EF4-FFF2-40B4-BE49-F238E27FC236}">
                      <a16:creationId xmlns:a16="http://schemas.microsoft.com/office/drawing/2014/main" id="{A06910BF-06D0-1916-02BD-A52D3A5FAE66}"/>
                    </a:ext>
                  </a:extLst>
                </p:cNvPr>
                <p:cNvSpPr/>
                <p:nvPr/>
              </p:nvSpPr>
              <p:spPr>
                <a:xfrm>
                  <a:off x="2894588" y="4929254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7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38" name="자유형: 도형 337">
                  <a:extLst>
                    <a:ext uri="{FF2B5EF4-FFF2-40B4-BE49-F238E27FC236}">
                      <a16:creationId xmlns:a16="http://schemas.microsoft.com/office/drawing/2014/main" id="{06BD50F0-FDA9-2707-40EA-8233DC600A04}"/>
                    </a:ext>
                  </a:extLst>
                </p:cNvPr>
                <p:cNvSpPr/>
                <p:nvPr/>
              </p:nvSpPr>
              <p:spPr>
                <a:xfrm>
                  <a:off x="3076706" y="4929254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7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CFCFCF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28" name="그래픽 20" descr="휴대폰 및 계산기와 노트북">
                <a:extLst>
                  <a:ext uri="{FF2B5EF4-FFF2-40B4-BE49-F238E27FC236}">
                    <a16:creationId xmlns:a16="http://schemas.microsoft.com/office/drawing/2014/main" id="{77706396-9347-AD57-9303-33A2B48465BE}"/>
                  </a:ext>
                </a:extLst>
              </p:cNvPr>
              <p:cNvGrpSpPr/>
              <p:nvPr/>
            </p:nvGrpSpPr>
            <p:grpSpPr>
              <a:xfrm>
                <a:off x="2348234" y="5106701"/>
                <a:ext cx="840535" cy="112063"/>
                <a:chOff x="2348234" y="5106701"/>
                <a:chExt cx="840535" cy="112063"/>
              </a:xfrm>
            </p:grpSpPr>
            <p:sp>
              <p:nvSpPr>
                <p:cNvPr id="329" name="자유형: 도형 328">
                  <a:extLst>
                    <a:ext uri="{FF2B5EF4-FFF2-40B4-BE49-F238E27FC236}">
                      <a16:creationId xmlns:a16="http://schemas.microsoft.com/office/drawing/2014/main" id="{7CBFDC0A-A777-8859-4AB4-FF13AC7A0722}"/>
                    </a:ext>
                  </a:extLst>
                </p:cNvPr>
                <p:cNvSpPr/>
                <p:nvPr/>
              </p:nvSpPr>
              <p:spPr>
                <a:xfrm>
                  <a:off x="2348234" y="5106701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6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CFCFCF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30" name="자유형: 도형 329">
                  <a:extLst>
                    <a:ext uri="{FF2B5EF4-FFF2-40B4-BE49-F238E27FC236}">
                      <a16:creationId xmlns:a16="http://schemas.microsoft.com/office/drawing/2014/main" id="{137B69FB-99E0-C22B-A46F-02E4306ACF06}"/>
                    </a:ext>
                  </a:extLst>
                </p:cNvPr>
                <p:cNvSpPr/>
                <p:nvPr/>
              </p:nvSpPr>
              <p:spPr>
                <a:xfrm>
                  <a:off x="2530352" y="5106701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6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31" name="자유형: 도형 330">
                  <a:extLst>
                    <a:ext uri="{FF2B5EF4-FFF2-40B4-BE49-F238E27FC236}">
                      <a16:creationId xmlns:a16="http://schemas.microsoft.com/office/drawing/2014/main" id="{CDA027AC-C93A-9C4D-5680-E8711F7C2D5B}"/>
                    </a:ext>
                  </a:extLst>
                </p:cNvPr>
                <p:cNvSpPr/>
                <p:nvPr/>
              </p:nvSpPr>
              <p:spPr>
                <a:xfrm>
                  <a:off x="2712470" y="5106701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6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CFCFCF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32" name="자유형: 도형 331">
                  <a:extLst>
                    <a:ext uri="{FF2B5EF4-FFF2-40B4-BE49-F238E27FC236}">
                      <a16:creationId xmlns:a16="http://schemas.microsoft.com/office/drawing/2014/main" id="{16CFA9CC-740E-8F78-C1A3-7D2B632EA4DA}"/>
                    </a:ext>
                  </a:extLst>
                </p:cNvPr>
                <p:cNvSpPr/>
                <p:nvPr/>
              </p:nvSpPr>
              <p:spPr>
                <a:xfrm>
                  <a:off x="2894588" y="5106701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6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0071B6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333" name="자유형: 도형 332">
                  <a:extLst>
                    <a:ext uri="{FF2B5EF4-FFF2-40B4-BE49-F238E27FC236}">
                      <a16:creationId xmlns:a16="http://schemas.microsoft.com/office/drawing/2014/main" id="{929A7088-7CCC-A5A6-48D8-59C12956E5F8}"/>
                    </a:ext>
                  </a:extLst>
                </p:cNvPr>
                <p:cNvSpPr/>
                <p:nvPr/>
              </p:nvSpPr>
              <p:spPr>
                <a:xfrm>
                  <a:off x="3076706" y="5106701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6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CFCFCF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sp>
          <p:nvSpPr>
            <p:cNvPr id="322" name="자유형: 도형 321">
              <a:extLst>
                <a:ext uri="{FF2B5EF4-FFF2-40B4-BE49-F238E27FC236}">
                  <a16:creationId xmlns:a16="http://schemas.microsoft.com/office/drawing/2014/main" id="{E932122E-EB18-357E-A393-14627687983A}"/>
                </a:ext>
              </a:extLst>
            </p:cNvPr>
            <p:cNvSpPr/>
            <p:nvPr/>
          </p:nvSpPr>
          <p:spPr>
            <a:xfrm>
              <a:off x="2300316" y="3651466"/>
              <a:ext cx="896576" cy="322728"/>
            </a:xfrm>
            <a:custGeom>
              <a:avLst/>
              <a:gdLst>
                <a:gd name="connsiteX0" fmla="*/ 0 w 896576"/>
                <a:gd name="connsiteY0" fmla="*/ 0 h 322728"/>
                <a:gd name="connsiteX1" fmla="*/ 896577 w 896576"/>
                <a:gd name="connsiteY1" fmla="*/ 0 h 322728"/>
                <a:gd name="connsiteX2" fmla="*/ 896577 w 896576"/>
                <a:gd name="connsiteY2" fmla="*/ 322728 h 322728"/>
                <a:gd name="connsiteX3" fmla="*/ 0 w 896576"/>
                <a:gd name="connsiteY3" fmla="*/ 322728 h 322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6576" h="322728">
                  <a:moveTo>
                    <a:pt x="0" y="0"/>
                  </a:moveTo>
                  <a:lnTo>
                    <a:pt x="896577" y="0"/>
                  </a:lnTo>
                  <a:lnTo>
                    <a:pt x="896577" y="322728"/>
                  </a:lnTo>
                  <a:lnTo>
                    <a:pt x="0" y="322728"/>
                  </a:lnTo>
                  <a:close/>
                </a:path>
              </a:pathLst>
            </a:custGeom>
            <a:solidFill>
              <a:srgbClr val="C6E5FF"/>
            </a:solidFill>
            <a:ln w="96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323" name="자유형: 도형 322">
              <a:extLst>
                <a:ext uri="{FF2B5EF4-FFF2-40B4-BE49-F238E27FC236}">
                  <a16:creationId xmlns:a16="http://schemas.microsoft.com/office/drawing/2014/main" id="{255E1646-557E-12B5-9888-BA9556A3E870}"/>
                </a:ext>
              </a:extLst>
            </p:cNvPr>
            <p:cNvSpPr/>
            <p:nvPr/>
          </p:nvSpPr>
          <p:spPr>
            <a:xfrm>
              <a:off x="2315383" y="3516067"/>
              <a:ext cx="227842" cy="46410"/>
            </a:xfrm>
            <a:custGeom>
              <a:avLst/>
              <a:gdLst>
                <a:gd name="connsiteX0" fmla="*/ 0 w 227842"/>
                <a:gd name="connsiteY0" fmla="*/ 0 h 46410"/>
                <a:gd name="connsiteX1" fmla="*/ 227843 w 227842"/>
                <a:gd name="connsiteY1" fmla="*/ 0 h 46410"/>
                <a:gd name="connsiteX2" fmla="*/ 227843 w 227842"/>
                <a:gd name="connsiteY2" fmla="*/ 46410 h 46410"/>
                <a:gd name="connsiteX3" fmla="*/ 0 w 227842"/>
                <a:gd name="connsiteY3" fmla="*/ 46410 h 46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7842" h="46410">
                  <a:moveTo>
                    <a:pt x="0" y="0"/>
                  </a:moveTo>
                  <a:lnTo>
                    <a:pt x="227843" y="0"/>
                  </a:lnTo>
                  <a:lnTo>
                    <a:pt x="227843" y="46410"/>
                  </a:lnTo>
                  <a:lnTo>
                    <a:pt x="0" y="46410"/>
                  </a:lnTo>
                  <a:close/>
                </a:path>
              </a:pathLst>
            </a:custGeom>
            <a:solidFill>
              <a:srgbClr val="C6E5FF"/>
            </a:solidFill>
            <a:ln w="96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</p:grpSp>
      <p:grpSp>
        <p:nvGrpSpPr>
          <p:cNvPr id="356" name="그래픽 20" descr="휴대폰 및 계산기와 노트북">
            <a:extLst>
              <a:ext uri="{FF2B5EF4-FFF2-40B4-BE49-F238E27FC236}">
                <a16:creationId xmlns:a16="http://schemas.microsoft.com/office/drawing/2014/main" id="{DA72D4DD-B011-0CCB-9AB1-EF52DA468F79}"/>
              </a:ext>
            </a:extLst>
          </p:cNvPr>
          <p:cNvGrpSpPr/>
          <p:nvPr/>
        </p:nvGrpSpPr>
        <p:grpSpPr>
          <a:xfrm>
            <a:off x="14577403" y="6667961"/>
            <a:ext cx="1074033" cy="2085530"/>
            <a:chOff x="8172390" y="4132996"/>
            <a:chExt cx="1074033" cy="2085530"/>
          </a:xfrm>
        </p:grpSpPr>
        <p:sp>
          <p:nvSpPr>
            <p:cNvPr id="357" name="자유형: 도형 356">
              <a:extLst>
                <a:ext uri="{FF2B5EF4-FFF2-40B4-BE49-F238E27FC236}">
                  <a16:creationId xmlns:a16="http://schemas.microsoft.com/office/drawing/2014/main" id="{D6E43768-28BD-D54A-0015-1DCBAB706A2C}"/>
                </a:ext>
              </a:extLst>
            </p:cNvPr>
            <p:cNvSpPr/>
            <p:nvPr/>
          </p:nvSpPr>
          <p:spPr>
            <a:xfrm>
              <a:off x="8172390" y="4132996"/>
              <a:ext cx="1074033" cy="2085530"/>
            </a:xfrm>
            <a:custGeom>
              <a:avLst/>
              <a:gdLst>
                <a:gd name="connsiteX0" fmla="*/ 1074033 w 1074033"/>
                <a:gd name="connsiteY0" fmla="*/ 96410 h 2085530"/>
                <a:gd name="connsiteX1" fmla="*/ 977623 w 1074033"/>
                <a:gd name="connsiteY1" fmla="*/ 0 h 2085530"/>
                <a:gd name="connsiteX2" fmla="*/ 96410 w 1074033"/>
                <a:gd name="connsiteY2" fmla="*/ 0 h 2085530"/>
                <a:gd name="connsiteX3" fmla="*/ 0 w 1074033"/>
                <a:gd name="connsiteY3" fmla="*/ 96410 h 2085530"/>
                <a:gd name="connsiteX4" fmla="*/ 0 w 1074033"/>
                <a:gd name="connsiteY4" fmla="*/ 1989121 h 2085530"/>
                <a:gd name="connsiteX5" fmla="*/ 96410 w 1074033"/>
                <a:gd name="connsiteY5" fmla="*/ 2085531 h 2085530"/>
                <a:gd name="connsiteX6" fmla="*/ 977623 w 1074033"/>
                <a:gd name="connsiteY6" fmla="*/ 2085531 h 2085530"/>
                <a:gd name="connsiteX7" fmla="*/ 1074033 w 1074033"/>
                <a:gd name="connsiteY7" fmla="*/ 1989121 h 2085530"/>
                <a:gd name="connsiteX8" fmla="*/ 1074033 w 1074033"/>
                <a:gd name="connsiteY8" fmla="*/ 96410 h 2085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4033" h="2085530">
                  <a:moveTo>
                    <a:pt x="1074033" y="96410"/>
                  </a:moveTo>
                  <a:cubicBezTo>
                    <a:pt x="1074033" y="43168"/>
                    <a:pt x="1030866" y="0"/>
                    <a:pt x="977623" y="0"/>
                  </a:cubicBezTo>
                  <a:lnTo>
                    <a:pt x="96410" y="0"/>
                  </a:lnTo>
                  <a:cubicBezTo>
                    <a:pt x="43167" y="0"/>
                    <a:pt x="0" y="43168"/>
                    <a:pt x="0" y="96410"/>
                  </a:cubicBezTo>
                  <a:lnTo>
                    <a:pt x="0" y="1989121"/>
                  </a:lnTo>
                  <a:cubicBezTo>
                    <a:pt x="0" y="2042364"/>
                    <a:pt x="43167" y="2085531"/>
                    <a:pt x="96410" y="2085531"/>
                  </a:cubicBezTo>
                  <a:lnTo>
                    <a:pt x="977623" y="2085531"/>
                  </a:lnTo>
                  <a:cubicBezTo>
                    <a:pt x="1030866" y="2085531"/>
                    <a:pt x="1074033" y="2042364"/>
                    <a:pt x="1074033" y="1989121"/>
                  </a:cubicBezTo>
                  <a:lnTo>
                    <a:pt x="1074033" y="96410"/>
                  </a:lnTo>
                  <a:close/>
                </a:path>
              </a:pathLst>
            </a:custGeom>
            <a:solidFill>
              <a:srgbClr val="505050"/>
            </a:solidFill>
            <a:ln w="96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58" name="자유형: 도형 357">
              <a:extLst>
                <a:ext uri="{FF2B5EF4-FFF2-40B4-BE49-F238E27FC236}">
                  <a16:creationId xmlns:a16="http://schemas.microsoft.com/office/drawing/2014/main" id="{815487B9-CD1B-A081-EDE7-11C91650BC62}"/>
                </a:ext>
              </a:extLst>
            </p:cNvPr>
            <p:cNvSpPr/>
            <p:nvPr/>
          </p:nvSpPr>
          <p:spPr>
            <a:xfrm>
              <a:off x="8226096" y="4239153"/>
              <a:ext cx="966631" cy="1855912"/>
            </a:xfrm>
            <a:custGeom>
              <a:avLst/>
              <a:gdLst>
                <a:gd name="connsiteX0" fmla="*/ 0 w 966631"/>
                <a:gd name="connsiteY0" fmla="*/ 0 h 1855912"/>
                <a:gd name="connsiteX1" fmla="*/ 966631 w 966631"/>
                <a:gd name="connsiteY1" fmla="*/ 0 h 1855912"/>
                <a:gd name="connsiteX2" fmla="*/ 966631 w 966631"/>
                <a:gd name="connsiteY2" fmla="*/ 1855913 h 1855912"/>
                <a:gd name="connsiteX3" fmla="*/ 0 w 966631"/>
                <a:gd name="connsiteY3" fmla="*/ 1855913 h 1855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6631" h="1855912">
                  <a:moveTo>
                    <a:pt x="0" y="0"/>
                  </a:moveTo>
                  <a:lnTo>
                    <a:pt x="966631" y="0"/>
                  </a:lnTo>
                  <a:lnTo>
                    <a:pt x="966631" y="1855913"/>
                  </a:lnTo>
                  <a:lnTo>
                    <a:pt x="0" y="1855913"/>
                  </a:lnTo>
                  <a:close/>
                </a:path>
              </a:pathLst>
            </a:custGeom>
            <a:solidFill>
              <a:srgbClr val="C6E5FF"/>
            </a:solidFill>
            <a:ln w="96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359" name="자유형: 도형 358">
              <a:extLst>
                <a:ext uri="{FF2B5EF4-FFF2-40B4-BE49-F238E27FC236}">
                  <a16:creationId xmlns:a16="http://schemas.microsoft.com/office/drawing/2014/main" id="{41CEE508-737F-8A25-1056-3AF470A2631E}"/>
                </a:ext>
              </a:extLst>
            </p:cNvPr>
            <p:cNvSpPr/>
            <p:nvPr/>
          </p:nvSpPr>
          <p:spPr>
            <a:xfrm>
              <a:off x="8226095" y="4520162"/>
              <a:ext cx="966631" cy="1574913"/>
            </a:xfrm>
            <a:custGeom>
              <a:avLst/>
              <a:gdLst>
                <a:gd name="connsiteX0" fmla="*/ 0 w 966631"/>
                <a:gd name="connsiteY0" fmla="*/ 966632 h 1574913"/>
                <a:gd name="connsiteX1" fmla="*/ 0 w 966631"/>
                <a:gd name="connsiteY1" fmla="*/ 1303517 h 1574913"/>
                <a:gd name="connsiteX2" fmla="*/ 0 w 966631"/>
                <a:gd name="connsiteY2" fmla="*/ 1574914 h 1574913"/>
                <a:gd name="connsiteX3" fmla="*/ 966632 w 966631"/>
                <a:gd name="connsiteY3" fmla="*/ 1574914 h 1574913"/>
                <a:gd name="connsiteX4" fmla="*/ 966632 w 966631"/>
                <a:gd name="connsiteY4" fmla="*/ 0 h 1574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6631" h="1574913">
                  <a:moveTo>
                    <a:pt x="0" y="966632"/>
                  </a:moveTo>
                  <a:lnTo>
                    <a:pt x="0" y="1303517"/>
                  </a:lnTo>
                  <a:lnTo>
                    <a:pt x="0" y="1574914"/>
                  </a:lnTo>
                  <a:lnTo>
                    <a:pt x="966632" y="1574914"/>
                  </a:lnTo>
                  <a:lnTo>
                    <a:pt x="966632" y="0"/>
                  </a:lnTo>
                  <a:close/>
                </a:path>
              </a:pathLst>
            </a:custGeom>
            <a:solidFill>
              <a:srgbClr val="0071B6"/>
            </a:solidFill>
            <a:ln w="96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360" name="자유형: 도형 359">
              <a:extLst>
                <a:ext uri="{FF2B5EF4-FFF2-40B4-BE49-F238E27FC236}">
                  <a16:creationId xmlns:a16="http://schemas.microsoft.com/office/drawing/2014/main" id="{7D9C12A3-B19F-1A2E-7A12-A34B29CE0B4F}"/>
                </a:ext>
              </a:extLst>
            </p:cNvPr>
            <p:cNvSpPr/>
            <p:nvPr/>
          </p:nvSpPr>
          <p:spPr>
            <a:xfrm>
              <a:off x="8423317" y="5339331"/>
              <a:ext cx="559739" cy="57904"/>
            </a:xfrm>
            <a:custGeom>
              <a:avLst/>
              <a:gdLst>
                <a:gd name="connsiteX0" fmla="*/ 530787 w 559739"/>
                <a:gd name="connsiteY0" fmla="*/ 57904 h 57904"/>
                <a:gd name="connsiteX1" fmla="*/ 28952 w 559739"/>
                <a:gd name="connsiteY1" fmla="*/ 57904 h 57904"/>
                <a:gd name="connsiteX2" fmla="*/ 0 w 559739"/>
                <a:gd name="connsiteY2" fmla="*/ 28952 h 57904"/>
                <a:gd name="connsiteX3" fmla="*/ 28952 w 559739"/>
                <a:gd name="connsiteY3" fmla="*/ 0 h 57904"/>
                <a:gd name="connsiteX4" fmla="*/ 530787 w 559739"/>
                <a:gd name="connsiteY4" fmla="*/ 0 h 57904"/>
                <a:gd name="connsiteX5" fmla="*/ 559739 w 559739"/>
                <a:gd name="connsiteY5" fmla="*/ 28952 h 57904"/>
                <a:gd name="connsiteX6" fmla="*/ 530787 w 559739"/>
                <a:gd name="connsiteY6" fmla="*/ 57904 h 57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9739" h="57904">
                  <a:moveTo>
                    <a:pt x="530787" y="57904"/>
                  </a:moveTo>
                  <a:lnTo>
                    <a:pt x="28952" y="57904"/>
                  </a:lnTo>
                  <a:cubicBezTo>
                    <a:pt x="12961" y="57904"/>
                    <a:pt x="0" y="44943"/>
                    <a:pt x="0" y="28952"/>
                  </a:cubicBezTo>
                  <a:cubicBezTo>
                    <a:pt x="0" y="12961"/>
                    <a:pt x="12961" y="0"/>
                    <a:pt x="28952" y="0"/>
                  </a:cubicBezTo>
                  <a:lnTo>
                    <a:pt x="530787" y="0"/>
                  </a:lnTo>
                  <a:cubicBezTo>
                    <a:pt x="546778" y="0"/>
                    <a:pt x="559739" y="12961"/>
                    <a:pt x="559739" y="28952"/>
                  </a:cubicBezTo>
                  <a:cubicBezTo>
                    <a:pt x="559739" y="44943"/>
                    <a:pt x="546778" y="57904"/>
                    <a:pt x="530787" y="57904"/>
                  </a:cubicBezTo>
                  <a:close/>
                </a:path>
              </a:pathLst>
            </a:custGeom>
            <a:solidFill>
              <a:srgbClr val="FFFFFF"/>
            </a:solidFill>
            <a:ln w="96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61" name="자유형: 도형 360">
              <a:extLst>
                <a:ext uri="{FF2B5EF4-FFF2-40B4-BE49-F238E27FC236}">
                  <a16:creationId xmlns:a16="http://schemas.microsoft.com/office/drawing/2014/main" id="{D20AEBB6-7685-7ADC-E901-85C7A93EC35D}"/>
                </a:ext>
              </a:extLst>
            </p:cNvPr>
            <p:cNvSpPr/>
            <p:nvPr/>
          </p:nvSpPr>
          <p:spPr>
            <a:xfrm>
              <a:off x="8423317" y="5474440"/>
              <a:ext cx="559739" cy="57904"/>
            </a:xfrm>
            <a:custGeom>
              <a:avLst/>
              <a:gdLst>
                <a:gd name="connsiteX0" fmla="*/ 530787 w 559739"/>
                <a:gd name="connsiteY0" fmla="*/ 57904 h 57904"/>
                <a:gd name="connsiteX1" fmla="*/ 28952 w 559739"/>
                <a:gd name="connsiteY1" fmla="*/ 57904 h 57904"/>
                <a:gd name="connsiteX2" fmla="*/ 0 w 559739"/>
                <a:gd name="connsiteY2" fmla="*/ 28952 h 57904"/>
                <a:gd name="connsiteX3" fmla="*/ 28952 w 559739"/>
                <a:gd name="connsiteY3" fmla="*/ 0 h 57904"/>
                <a:gd name="connsiteX4" fmla="*/ 530787 w 559739"/>
                <a:gd name="connsiteY4" fmla="*/ 0 h 57904"/>
                <a:gd name="connsiteX5" fmla="*/ 559739 w 559739"/>
                <a:gd name="connsiteY5" fmla="*/ 28952 h 57904"/>
                <a:gd name="connsiteX6" fmla="*/ 530787 w 559739"/>
                <a:gd name="connsiteY6" fmla="*/ 57904 h 57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9739" h="57904">
                  <a:moveTo>
                    <a:pt x="530787" y="57904"/>
                  </a:moveTo>
                  <a:lnTo>
                    <a:pt x="28952" y="57904"/>
                  </a:lnTo>
                  <a:cubicBezTo>
                    <a:pt x="12961" y="57904"/>
                    <a:pt x="0" y="44943"/>
                    <a:pt x="0" y="28952"/>
                  </a:cubicBezTo>
                  <a:cubicBezTo>
                    <a:pt x="0" y="12961"/>
                    <a:pt x="12961" y="0"/>
                    <a:pt x="28952" y="0"/>
                  </a:cubicBezTo>
                  <a:lnTo>
                    <a:pt x="530787" y="0"/>
                  </a:lnTo>
                  <a:cubicBezTo>
                    <a:pt x="546778" y="0"/>
                    <a:pt x="559739" y="12961"/>
                    <a:pt x="559739" y="28952"/>
                  </a:cubicBezTo>
                  <a:cubicBezTo>
                    <a:pt x="559739" y="44943"/>
                    <a:pt x="546778" y="57904"/>
                    <a:pt x="530787" y="57904"/>
                  </a:cubicBezTo>
                  <a:close/>
                </a:path>
              </a:pathLst>
            </a:custGeom>
            <a:solidFill>
              <a:srgbClr val="FFFFFF"/>
            </a:solidFill>
            <a:ln w="96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362" name="자유형: 도형 361">
            <a:extLst>
              <a:ext uri="{FF2B5EF4-FFF2-40B4-BE49-F238E27FC236}">
                <a16:creationId xmlns:a16="http://schemas.microsoft.com/office/drawing/2014/main" id="{8A4A8C68-0C7E-7563-78DE-B359C88C9107}"/>
              </a:ext>
            </a:extLst>
          </p:cNvPr>
          <p:cNvSpPr/>
          <p:nvPr/>
        </p:nvSpPr>
        <p:spPr>
          <a:xfrm rot="1123751">
            <a:off x="7940825" y="-2994397"/>
            <a:ext cx="117313" cy="270218"/>
          </a:xfrm>
          <a:custGeom>
            <a:avLst/>
            <a:gdLst>
              <a:gd name="connsiteX0" fmla="*/ 0 w 117313"/>
              <a:gd name="connsiteY0" fmla="*/ 0 h 270218"/>
              <a:gd name="connsiteX1" fmla="*/ 117314 w 117313"/>
              <a:gd name="connsiteY1" fmla="*/ 0 h 270218"/>
              <a:gd name="connsiteX2" fmla="*/ 117314 w 117313"/>
              <a:gd name="connsiteY2" fmla="*/ 270219 h 270218"/>
              <a:gd name="connsiteX3" fmla="*/ 0 w 117313"/>
              <a:gd name="connsiteY3" fmla="*/ 270219 h 270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313" h="270218">
                <a:moveTo>
                  <a:pt x="0" y="0"/>
                </a:moveTo>
                <a:lnTo>
                  <a:pt x="117314" y="0"/>
                </a:lnTo>
                <a:lnTo>
                  <a:pt x="117314" y="270219"/>
                </a:lnTo>
                <a:lnTo>
                  <a:pt x="0" y="270219"/>
                </a:lnTo>
                <a:close/>
              </a:path>
            </a:pathLst>
          </a:custGeom>
          <a:solidFill>
            <a:srgbClr val="737373"/>
          </a:solidFill>
          <a:ln w="9644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63" name="자유형: 도형 362">
            <a:extLst>
              <a:ext uri="{FF2B5EF4-FFF2-40B4-BE49-F238E27FC236}">
                <a16:creationId xmlns:a16="http://schemas.microsoft.com/office/drawing/2014/main" id="{E7104EE8-298D-53D0-10E5-BC020CD94AD2}"/>
              </a:ext>
            </a:extLst>
          </p:cNvPr>
          <p:cNvSpPr/>
          <p:nvPr/>
        </p:nvSpPr>
        <p:spPr>
          <a:xfrm rot="1123751">
            <a:off x="3716462" y="-4175541"/>
            <a:ext cx="4111188" cy="2895203"/>
          </a:xfrm>
          <a:custGeom>
            <a:avLst/>
            <a:gdLst>
              <a:gd name="connsiteX0" fmla="*/ 3995381 w 4111188"/>
              <a:gd name="connsiteY0" fmla="*/ 2895204 h 2895203"/>
              <a:gd name="connsiteX1" fmla="*/ 115808 w 4111188"/>
              <a:gd name="connsiteY1" fmla="*/ 2895204 h 2895203"/>
              <a:gd name="connsiteX2" fmla="*/ 0 w 4111188"/>
              <a:gd name="connsiteY2" fmla="*/ 2779395 h 2895203"/>
              <a:gd name="connsiteX3" fmla="*/ 0 w 4111188"/>
              <a:gd name="connsiteY3" fmla="*/ 115808 h 2895203"/>
              <a:gd name="connsiteX4" fmla="*/ 115808 w 4111188"/>
              <a:gd name="connsiteY4" fmla="*/ 0 h 2895203"/>
              <a:gd name="connsiteX5" fmla="*/ 3995381 w 4111188"/>
              <a:gd name="connsiteY5" fmla="*/ 0 h 2895203"/>
              <a:gd name="connsiteX6" fmla="*/ 4111189 w 4111188"/>
              <a:gd name="connsiteY6" fmla="*/ 115808 h 2895203"/>
              <a:gd name="connsiteX7" fmla="*/ 4111189 w 4111188"/>
              <a:gd name="connsiteY7" fmla="*/ 2779395 h 2895203"/>
              <a:gd name="connsiteX8" fmla="*/ 3995381 w 4111188"/>
              <a:gd name="connsiteY8" fmla="*/ 2895204 h 2895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11188" h="2895203">
                <a:moveTo>
                  <a:pt x="3995381" y="2895204"/>
                </a:moveTo>
                <a:lnTo>
                  <a:pt x="115808" y="2895204"/>
                </a:lnTo>
                <a:cubicBezTo>
                  <a:pt x="51853" y="2895204"/>
                  <a:pt x="0" y="2843351"/>
                  <a:pt x="0" y="2779395"/>
                </a:cubicBezTo>
                <a:lnTo>
                  <a:pt x="0" y="115808"/>
                </a:lnTo>
                <a:cubicBezTo>
                  <a:pt x="0" y="51853"/>
                  <a:pt x="51853" y="0"/>
                  <a:pt x="115808" y="0"/>
                </a:cubicBezTo>
                <a:lnTo>
                  <a:pt x="3995381" y="0"/>
                </a:lnTo>
                <a:cubicBezTo>
                  <a:pt x="4059336" y="0"/>
                  <a:pt x="4111189" y="51853"/>
                  <a:pt x="4111189" y="115808"/>
                </a:cubicBezTo>
                <a:lnTo>
                  <a:pt x="4111189" y="2779395"/>
                </a:lnTo>
                <a:cubicBezTo>
                  <a:pt x="4111189" y="2843360"/>
                  <a:pt x="4059345" y="2895204"/>
                  <a:pt x="3995381" y="2895204"/>
                </a:cubicBezTo>
                <a:close/>
              </a:path>
            </a:pathLst>
          </a:custGeom>
          <a:solidFill>
            <a:srgbClr val="737373"/>
          </a:solidFill>
          <a:ln w="9644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64" name="자유형: 도형 363">
            <a:extLst>
              <a:ext uri="{FF2B5EF4-FFF2-40B4-BE49-F238E27FC236}">
                <a16:creationId xmlns:a16="http://schemas.microsoft.com/office/drawing/2014/main" id="{06A6FA51-1EBB-2527-626B-91E9BB16A77B}"/>
              </a:ext>
            </a:extLst>
          </p:cNvPr>
          <p:cNvSpPr/>
          <p:nvPr/>
        </p:nvSpPr>
        <p:spPr>
          <a:xfrm rot="1123751">
            <a:off x="4756481" y="-4141305"/>
            <a:ext cx="2904854" cy="279869"/>
          </a:xfrm>
          <a:custGeom>
            <a:avLst/>
            <a:gdLst>
              <a:gd name="connsiteX0" fmla="*/ 0 w 2904854"/>
              <a:gd name="connsiteY0" fmla="*/ 0 h 279869"/>
              <a:gd name="connsiteX1" fmla="*/ 2904854 w 2904854"/>
              <a:gd name="connsiteY1" fmla="*/ 0 h 279869"/>
              <a:gd name="connsiteX2" fmla="*/ 2904854 w 2904854"/>
              <a:gd name="connsiteY2" fmla="*/ 279870 h 279869"/>
              <a:gd name="connsiteX3" fmla="*/ 0 w 2904854"/>
              <a:gd name="connsiteY3" fmla="*/ 279870 h 279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04854" h="279869">
                <a:moveTo>
                  <a:pt x="0" y="0"/>
                </a:moveTo>
                <a:lnTo>
                  <a:pt x="2904854" y="0"/>
                </a:lnTo>
                <a:lnTo>
                  <a:pt x="2904854" y="279870"/>
                </a:lnTo>
                <a:lnTo>
                  <a:pt x="0" y="279870"/>
                </a:lnTo>
                <a:close/>
              </a:path>
            </a:pathLst>
          </a:custGeom>
          <a:solidFill>
            <a:srgbClr val="2F2F2F"/>
          </a:solidFill>
          <a:ln w="9644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65" name="자유형: 도형 364">
            <a:extLst>
              <a:ext uri="{FF2B5EF4-FFF2-40B4-BE49-F238E27FC236}">
                <a16:creationId xmlns:a16="http://schemas.microsoft.com/office/drawing/2014/main" id="{04BC490A-0C25-B68C-AC78-B8F2AFD5584F}"/>
              </a:ext>
            </a:extLst>
          </p:cNvPr>
          <p:cNvSpPr/>
          <p:nvPr/>
        </p:nvSpPr>
        <p:spPr>
          <a:xfrm rot="1123751">
            <a:off x="4791800" y="-2274561"/>
            <a:ext cx="1375462" cy="810656"/>
          </a:xfrm>
          <a:custGeom>
            <a:avLst/>
            <a:gdLst>
              <a:gd name="connsiteX0" fmla="*/ 1315812 w 1375462"/>
              <a:gd name="connsiteY0" fmla="*/ 810657 h 810656"/>
              <a:gd name="connsiteX1" fmla="*/ 59651 w 1375462"/>
              <a:gd name="connsiteY1" fmla="*/ 810657 h 810656"/>
              <a:gd name="connsiteX2" fmla="*/ 0 w 1375462"/>
              <a:gd name="connsiteY2" fmla="*/ 751006 h 810656"/>
              <a:gd name="connsiteX3" fmla="*/ 0 w 1375462"/>
              <a:gd name="connsiteY3" fmla="*/ 59651 h 810656"/>
              <a:gd name="connsiteX4" fmla="*/ 59651 w 1375462"/>
              <a:gd name="connsiteY4" fmla="*/ 0 h 810656"/>
              <a:gd name="connsiteX5" fmla="*/ 1315812 w 1375462"/>
              <a:gd name="connsiteY5" fmla="*/ 0 h 810656"/>
              <a:gd name="connsiteX6" fmla="*/ 1375463 w 1375462"/>
              <a:gd name="connsiteY6" fmla="*/ 59651 h 810656"/>
              <a:gd name="connsiteX7" fmla="*/ 1375463 w 1375462"/>
              <a:gd name="connsiteY7" fmla="*/ 751006 h 810656"/>
              <a:gd name="connsiteX8" fmla="*/ 1315812 w 1375462"/>
              <a:gd name="connsiteY8" fmla="*/ 810657 h 810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75462" h="810656">
                <a:moveTo>
                  <a:pt x="1315812" y="810657"/>
                </a:moveTo>
                <a:lnTo>
                  <a:pt x="59651" y="810657"/>
                </a:lnTo>
                <a:cubicBezTo>
                  <a:pt x="26703" y="810657"/>
                  <a:pt x="0" y="783953"/>
                  <a:pt x="0" y="751006"/>
                </a:cubicBezTo>
                <a:lnTo>
                  <a:pt x="0" y="59651"/>
                </a:lnTo>
                <a:cubicBezTo>
                  <a:pt x="0" y="26704"/>
                  <a:pt x="26703" y="0"/>
                  <a:pt x="59651" y="0"/>
                </a:cubicBezTo>
                <a:lnTo>
                  <a:pt x="1315812" y="0"/>
                </a:lnTo>
                <a:cubicBezTo>
                  <a:pt x="1348759" y="0"/>
                  <a:pt x="1375463" y="26704"/>
                  <a:pt x="1375463" y="59651"/>
                </a:cubicBezTo>
                <a:lnTo>
                  <a:pt x="1375463" y="751006"/>
                </a:lnTo>
                <a:cubicBezTo>
                  <a:pt x="1375463" y="783953"/>
                  <a:pt x="1348750" y="810657"/>
                  <a:pt x="1315812" y="810657"/>
                </a:cubicBezTo>
                <a:close/>
              </a:path>
            </a:pathLst>
          </a:custGeom>
          <a:solidFill>
            <a:srgbClr val="505050"/>
          </a:solidFill>
          <a:ln w="9644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66" name="자유형: 도형 365">
            <a:extLst>
              <a:ext uri="{FF2B5EF4-FFF2-40B4-BE49-F238E27FC236}">
                <a16:creationId xmlns:a16="http://schemas.microsoft.com/office/drawing/2014/main" id="{E796B04D-AF8B-9BEA-1C0A-45854573D547}"/>
              </a:ext>
            </a:extLst>
          </p:cNvPr>
          <p:cNvSpPr/>
          <p:nvPr/>
        </p:nvSpPr>
        <p:spPr>
          <a:xfrm rot="1123751">
            <a:off x="4057176" y="-3934042"/>
            <a:ext cx="3712249" cy="1606500"/>
          </a:xfrm>
          <a:custGeom>
            <a:avLst/>
            <a:gdLst>
              <a:gd name="connsiteX0" fmla="*/ 3639309 w 3712249"/>
              <a:gd name="connsiteY0" fmla="*/ 1606500 h 1606500"/>
              <a:gd name="connsiteX1" fmla="*/ 72882 w 3712249"/>
              <a:gd name="connsiteY1" fmla="*/ 1605023 h 1606500"/>
              <a:gd name="connsiteX2" fmla="*/ 0 w 3712249"/>
              <a:gd name="connsiteY2" fmla="*/ 1532113 h 1606500"/>
              <a:gd name="connsiteX3" fmla="*/ 0 w 3712249"/>
              <a:gd name="connsiteY3" fmla="*/ 72911 h 1606500"/>
              <a:gd name="connsiteX4" fmla="*/ 72940 w 3712249"/>
              <a:gd name="connsiteY4" fmla="*/ 0 h 1606500"/>
              <a:gd name="connsiteX5" fmla="*/ 3639368 w 3712249"/>
              <a:gd name="connsiteY5" fmla="*/ 1476 h 1606500"/>
              <a:gd name="connsiteX6" fmla="*/ 3712249 w 3712249"/>
              <a:gd name="connsiteY6" fmla="*/ 74388 h 1606500"/>
              <a:gd name="connsiteX7" fmla="*/ 3712249 w 3712249"/>
              <a:gd name="connsiteY7" fmla="*/ 1533599 h 1606500"/>
              <a:gd name="connsiteX8" fmla="*/ 3639309 w 3712249"/>
              <a:gd name="connsiteY8" fmla="*/ 1606500 h 1606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12249" h="1606500">
                <a:moveTo>
                  <a:pt x="3639309" y="1606500"/>
                </a:moveTo>
                <a:lnTo>
                  <a:pt x="72882" y="1605023"/>
                </a:lnTo>
                <a:cubicBezTo>
                  <a:pt x="32629" y="1605004"/>
                  <a:pt x="0" y="1572366"/>
                  <a:pt x="0" y="1532113"/>
                </a:cubicBezTo>
                <a:lnTo>
                  <a:pt x="0" y="72911"/>
                </a:lnTo>
                <a:cubicBezTo>
                  <a:pt x="0" y="32629"/>
                  <a:pt x="32658" y="-10"/>
                  <a:pt x="72940" y="0"/>
                </a:cubicBezTo>
                <a:lnTo>
                  <a:pt x="3639368" y="1476"/>
                </a:lnTo>
                <a:cubicBezTo>
                  <a:pt x="3679620" y="1496"/>
                  <a:pt x="3712249" y="34134"/>
                  <a:pt x="3712249" y="74388"/>
                </a:cubicBezTo>
                <a:lnTo>
                  <a:pt x="3712249" y="1533599"/>
                </a:lnTo>
                <a:cubicBezTo>
                  <a:pt x="3712249" y="1573871"/>
                  <a:pt x="3679591" y="1606520"/>
                  <a:pt x="3639309" y="1606500"/>
                </a:cubicBezTo>
                <a:close/>
              </a:path>
            </a:pathLst>
          </a:custGeom>
          <a:solidFill>
            <a:srgbClr val="505050"/>
          </a:solidFill>
          <a:ln w="9644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grpSp>
        <p:nvGrpSpPr>
          <p:cNvPr id="367" name="그래픽 20" descr="휴대폰 및 계산기와 노트북">
            <a:extLst>
              <a:ext uri="{FF2B5EF4-FFF2-40B4-BE49-F238E27FC236}">
                <a16:creationId xmlns:a16="http://schemas.microsoft.com/office/drawing/2014/main" id="{ECF7C4B8-674B-D597-3A5D-8950E81566BF}"/>
              </a:ext>
            </a:extLst>
          </p:cNvPr>
          <p:cNvGrpSpPr/>
          <p:nvPr/>
        </p:nvGrpSpPr>
        <p:grpSpPr>
          <a:xfrm rot="1123751">
            <a:off x="4141451" y="-3859367"/>
            <a:ext cx="3548380" cy="1456026"/>
            <a:chOff x="4047082" y="2832065"/>
            <a:chExt cx="3548380" cy="1456026"/>
          </a:xfrm>
          <a:solidFill>
            <a:srgbClr val="2F2F2F"/>
          </a:solidFill>
        </p:grpSpPr>
        <p:grpSp>
          <p:nvGrpSpPr>
            <p:cNvPr id="368" name="그래픽 20" descr="휴대폰 및 계산기와 노트북">
              <a:extLst>
                <a:ext uri="{FF2B5EF4-FFF2-40B4-BE49-F238E27FC236}">
                  <a16:creationId xmlns:a16="http://schemas.microsoft.com/office/drawing/2014/main" id="{DE0CEE50-796A-91B6-E2A9-147093132279}"/>
                </a:ext>
              </a:extLst>
            </p:cNvPr>
            <p:cNvGrpSpPr/>
            <p:nvPr/>
          </p:nvGrpSpPr>
          <p:grpSpPr>
            <a:xfrm>
              <a:off x="4047091" y="2996947"/>
              <a:ext cx="3165162" cy="211996"/>
              <a:chOff x="4047091" y="2996947"/>
              <a:chExt cx="3165162" cy="211996"/>
            </a:xfrm>
            <a:solidFill>
              <a:srgbClr val="2F2F2F"/>
            </a:solidFill>
          </p:grpSpPr>
          <p:sp>
            <p:nvSpPr>
              <p:cNvPr id="438" name="자유형: 도형 437">
                <a:extLst>
                  <a:ext uri="{FF2B5EF4-FFF2-40B4-BE49-F238E27FC236}">
                    <a16:creationId xmlns:a16="http://schemas.microsoft.com/office/drawing/2014/main" id="{C6E739B5-9FF0-F853-08E3-266E4217587C}"/>
                  </a:ext>
                </a:extLst>
              </p:cNvPr>
              <p:cNvSpPr/>
              <p:nvPr/>
            </p:nvSpPr>
            <p:spPr>
              <a:xfrm>
                <a:off x="4047091" y="2996947"/>
                <a:ext cx="344963" cy="211996"/>
              </a:xfrm>
              <a:custGeom>
                <a:avLst/>
                <a:gdLst>
                  <a:gd name="connsiteX0" fmla="*/ 321406 w 344963"/>
                  <a:gd name="connsiteY0" fmla="*/ 0 h 211996"/>
                  <a:gd name="connsiteX1" fmla="*/ 23557 w 344963"/>
                  <a:gd name="connsiteY1" fmla="*/ 0 h 211996"/>
                  <a:gd name="connsiteX2" fmla="*/ 0 w 344963"/>
                  <a:gd name="connsiteY2" fmla="*/ 23557 h 211996"/>
                  <a:gd name="connsiteX3" fmla="*/ 0 w 344963"/>
                  <a:gd name="connsiteY3" fmla="*/ 188439 h 211996"/>
                  <a:gd name="connsiteX4" fmla="*/ 23557 w 344963"/>
                  <a:gd name="connsiteY4" fmla="*/ 211997 h 211996"/>
                  <a:gd name="connsiteX5" fmla="*/ 321406 w 344963"/>
                  <a:gd name="connsiteY5" fmla="*/ 211997 h 211996"/>
                  <a:gd name="connsiteX6" fmla="*/ 344963 w 344963"/>
                  <a:gd name="connsiteY6" fmla="*/ 188439 h 211996"/>
                  <a:gd name="connsiteX7" fmla="*/ 344963 w 344963"/>
                  <a:gd name="connsiteY7" fmla="*/ 23557 h 211996"/>
                  <a:gd name="connsiteX8" fmla="*/ 321406 w 344963"/>
                  <a:gd name="connsiteY8" fmla="*/ 0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44963" h="211996">
                    <a:moveTo>
                      <a:pt x="321406" y="0"/>
                    </a:moveTo>
                    <a:lnTo>
                      <a:pt x="23557" y="0"/>
                    </a:lnTo>
                    <a:cubicBezTo>
                      <a:pt x="10548" y="0"/>
                      <a:pt x="0" y="10548"/>
                      <a:pt x="0" y="23557"/>
                    </a:cubicBezTo>
                    <a:lnTo>
                      <a:pt x="0" y="188439"/>
                    </a:lnTo>
                    <a:cubicBezTo>
                      <a:pt x="0" y="201448"/>
                      <a:pt x="10548" y="211997"/>
                      <a:pt x="23557" y="211997"/>
                    </a:cubicBezTo>
                    <a:lnTo>
                      <a:pt x="321406" y="211997"/>
                    </a:lnTo>
                    <a:cubicBezTo>
                      <a:pt x="334415" y="211997"/>
                      <a:pt x="344963" y="201448"/>
                      <a:pt x="344963" y="188439"/>
                    </a:cubicBezTo>
                    <a:lnTo>
                      <a:pt x="344963" y="23557"/>
                    </a:lnTo>
                    <a:cubicBezTo>
                      <a:pt x="344954" y="10548"/>
                      <a:pt x="334415" y="0"/>
                      <a:pt x="321406" y="0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39" name="자유형: 도형 438">
                <a:extLst>
                  <a:ext uri="{FF2B5EF4-FFF2-40B4-BE49-F238E27FC236}">
                    <a16:creationId xmlns:a16="http://schemas.microsoft.com/office/drawing/2014/main" id="{2876A319-8776-AD3C-66B3-9B8EF9A71E85}"/>
                  </a:ext>
                </a:extLst>
              </p:cNvPr>
              <p:cNvSpPr/>
              <p:nvPr/>
            </p:nvSpPr>
            <p:spPr>
              <a:xfrm>
                <a:off x="4436438" y="299694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7 h 211996"/>
                  <a:gd name="connsiteX7" fmla="*/ 23557 w 211996"/>
                  <a:gd name="connsiteY7" fmla="*/ 211997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7"/>
                      <a:pt x="188439" y="211997"/>
                    </a:cubicBezTo>
                    <a:lnTo>
                      <a:pt x="23557" y="211997"/>
                    </a:lnTo>
                    <a:cubicBezTo>
                      <a:pt x="10548" y="211997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40" name="자유형: 도형 439">
                <a:extLst>
                  <a:ext uri="{FF2B5EF4-FFF2-40B4-BE49-F238E27FC236}">
                    <a16:creationId xmlns:a16="http://schemas.microsoft.com/office/drawing/2014/main" id="{08BF7D26-0A34-76EB-D723-12165B1D9E2C}"/>
                  </a:ext>
                </a:extLst>
              </p:cNvPr>
              <p:cNvSpPr/>
              <p:nvPr/>
            </p:nvSpPr>
            <p:spPr>
              <a:xfrm>
                <a:off x="4692818" y="299694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7 h 211996"/>
                  <a:gd name="connsiteX7" fmla="*/ 23557 w 211996"/>
                  <a:gd name="connsiteY7" fmla="*/ 211997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7"/>
                      <a:pt x="188439" y="211997"/>
                    </a:cubicBezTo>
                    <a:lnTo>
                      <a:pt x="23557" y="211997"/>
                    </a:lnTo>
                    <a:cubicBezTo>
                      <a:pt x="10548" y="211997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41" name="자유형: 도형 440">
                <a:extLst>
                  <a:ext uri="{FF2B5EF4-FFF2-40B4-BE49-F238E27FC236}">
                    <a16:creationId xmlns:a16="http://schemas.microsoft.com/office/drawing/2014/main" id="{6B24C32A-93AB-310F-11B3-7A6710C352FE}"/>
                  </a:ext>
                </a:extLst>
              </p:cNvPr>
              <p:cNvSpPr/>
              <p:nvPr/>
            </p:nvSpPr>
            <p:spPr>
              <a:xfrm>
                <a:off x="4949208" y="299694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7 h 211996"/>
                  <a:gd name="connsiteX7" fmla="*/ 23547 w 211996"/>
                  <a:gd name="connsiteY7" fmla="*/ 211997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7"/>
                      <a:pt x="188439" y="211997"/>
                    </a:cubicBezTo>
                    <a:lnTo>
                      <a:pt x="23547" y="211997"/>
                    </a:lnTo>
                    <a:cubicBezTo>
                      <a:pt x="10538" y="211997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42" name="자유형: 도형 441">
                <a:extLst>
                  <a:ext uri="{FF2B5EF4-FFF2-40B4-BE49-F238E27FC236}">
                    <a16:creationId xmlns:a16="http://schemas.microsoft.com/office/drawing/2014/main" id="{2E329FBF-2D07-9FE2-D981-FF46E4D7F536}"/>
                  </a:ext>
                </a:extLst>
              </p:cNvPr>
              <p:cNvSpPr/>
              <p:nvPr/>
            </p:nvSpPr>
            <p:spPr>
              <a:xfrm>
                <a:off x="5205588" y="299694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7 h 211996"/>
                  <a:gd name="connsiteX7" fmla="*/ 23557 w 211996"/>
                  <a:gd name="connsiteY7" fmla="*/ 211997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7"/>
                      <a:pt x="188439" y="211997"/>
                    </a:cubicBezTo>
                    <a:lnTo>
                      <a:pt x="23557" y="211997"/>
                    </a:lnTo>
                    <a:cubicBezTo>
                      <a:pt x="10548" y="211997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43" name="자유형: 도형 442">
                <a:extLst>
                  <a:ext uri="{FF2B5EF4-FFF2-40B4-BE49-F238E27FC236}">
                    <a16:creationId xmlns:a16="http://schemas.microsoft.com/office/drawing/2014/main" id="{5123036D-62CE-AF29-7708-AA509FA4939E}"/>
                  </a:ext>
                </a:extLst>
              </p:cNvPr>
              <p:cNvSpPr/>
              <p:nvPr/>
            </p:nvSpPr>
            <p:spPr>
              <a:xfrm>
                <a:off x="5461968" y="299694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7 h 211996"/>
                  <a:gd name="connsiteX7" fmla="*/ 23557 w 211996"/>
                  <a:gd name="connsiteY7" fmla="*/ 211997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7"/>
                      <a:pt x="188439" y="211997"/>
                    </a:cubicBezTo>
                    <a:lnTo>
                      <a:pt x="23557" y="211997"/>
                    </a:lnTo>
                    <a:cubicBezTo>
                      <a:pt x="10548" y="211997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44" name="자유형: 도형 443">
                <a:extLst>
                  <a:ext uri="{FF2B5EF4-FFF2-40B4-BE49-F238E27FC236}">
                    <a16:creationId xmlns:a16="http://schemas.microsoft.com/office/drawing/2014/main" id="{7D4D4E73-4965-33D5-23AC-F9D6C6DB5E05}"/>
                  </a:ext>
                </a:extLst>
              </p:cNvPr>
              <p:cNvSpPr/>
              <p:nvPr/>
            </p:nvSpPr>
            <p:spPr>
              <a:xfrm>
                <a:off x="5718348" y="299694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7 h 211996"/>
                  <a:gd name="connsiteX7" fmla="*/ 23557 w 211996"/>
                  <a:gd name="connsiteY7" fmla="*/ 211997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7"/>
                      <a:pt x="188439" y="211997"/>
                    </a:cubicBezTo>
                    <a:lnTo>
                      <a:pt x="23557" y="211997"/>
                    </a:lnTo>
                    <a:cubicBezTo>
                      <a:pt x="10548" y="211997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45" name="자유형: 도형 444">
                <a:extLst>
                  <a:ext uri="{FF2B5EF4-FFF2-40B4-BE49-F238E27FC236}">
                    <a16:creationId xmlns:a16="http://schemas.microsoft.com/office/drawing/2014/main" id="{B6B19CBE-1E39-7773-2A44-FC1E5810A6F0}"/>
                  </a:ext>
                </a:extLst>
              </p:cNvPr>
              <p:cNvSpPr/>
              <p:nvPr/>
            </p:nvSpPr>
            <p:spPr>
              <a:xfrm>
                <a:off x="5974727" y="299694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7 h 211996"/>
                  <a:gd name="connsiteX7" fmla="*/ 23557 w 211996"/>
                  <a:gd name="connsiteY7" fmla="*/ 211997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7"/>
                      <a:pt x="188439" y="211997"/>
                    </a:cubicBezTo>
                    <a:lnTo>
                      <a:pt x="23557" y="211997"/>
                    </a:lnTo>
                    <a:cubicBezTo>
                      <a:pt x="10548" y="211997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46" name="자유형: 도형 445">
                <a:extLst>
                  <a:ext uri="{FF2B5EF4-FFF2-40B4-BE49-F238E27FC236}">
                    <a16:creationId xmlns:a16="http://schemas.microsoft.com/office/drawing/2014/main" id="{99E4748F-3705-F4D3-E049-BEB9E1E85A48}"/>
                  </a:ext>
                </a:extLst>
              </p:cNvPr>
              <p:cNvSpPr/>
              <p:nvPr/>
            </p:nvSpPr>
            <p:spPr>
              <a:xfrm>
                <a:off x="6231117" y="299694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7 h 211996"/>
                  <a:gd name="connsiteX7" fmla="*/ 23557 w 211996"/>
                  <a:gd name="connsiteY7" fmla="*/ 211997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7"/>
                      <a:pt x="188439" y="211997"/>
                    </a:cubicBezTo>
                    <a:lnTo>
                      <a:pt x="23557" y="211997"/>
                    </a:lnTo>
                    <a:cubicBezTo>
                      <a:pt x="10538" y="211997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47" name="자유형: 도형 446">
                <a:extLst>
                  <a:ext uri="{FF2B5EF4-FFF2-40B4-BE49-F238E27FC236}">
                    <a16:creationId xmlns:a16="http://schemas.microsoft.com/office/drawing/2014/main" id="{DA4F130B-7744-AE23-4BBF-E41DA4902A6A}"/>
                  </a:ext>
                </a:extLst>
              </p:cNvPr>
              <p:cNvSpPr/>
              <p:nvPr/>
            </p:nvSpPr>
            <p:spPr>
              <a:xfrm>
                <a:off x="6487497" y="299694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7 h 211996"/>
                  <a:gd name="connsiteX7" fmla="*/ 23557 w 211996"/>
                  <a:gd name="connsiteY7" fmla="*/ 211997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7"/>
                      <a:pt x="188439" y="211997"/>
                    </a:cubicBezTo>
                    <a:lnTo>
                      <a:pt x="23557" y="211997"/>
                    </a:lnTo>
                    <a:cubicBezTo>
                      <a:pt x="10538" y="211997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48" name="자유형: 도형 447">
                <a:extLst>
                  <a:ext uri="{FF2B5EF4-FFF2-40B4-BE49-F238E27FC236}">
                    <a16:creationId xmlns:a16="http://schemas.microsoft.com/office/drawing/2014/main" id="{806B1338-C06D-78A2-2C6E-0CEC3292738E}"/>
                  </a:ext>
                </a:extLst>
              </p:cNvPr>
              <p:cNvSpPr/>
              <p:nvPr/>
            </p:nvSpPr>
            <p:spPr>
              <a:xfrm>
                <a:off x="6743877" y="299694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7 h 211996"/>
                  <a:gd name="connsiteX7" fmla="*/ 23557 w 211996"/>
                  <a:gd name="connsiteY7" fmla="*/ 211997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7"/>
                      <a:pt x="188439" y="211997"/>
                    </a:cubicBezTo>
                    <a:lnTo>
                      <a:pt x="23557" y="211997"/>
                    </a:lnTo>
                    <a:cubicBezTo>
                      <a:pt x="10548" y="211997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49" name="자유형: 도형 448">
                <a:extLst>
                  <a:ext uri="{FF2B5EF4-FFF2-40B4-BE49-F238E27FC236}">
                    <a16:creationId xmlns:a16="http://schemas.microsoft.com/office/drawing/2014/main" id="{783560E8-EBB5-AD02-7A06-BBAD720A4D46}"/>
                  </a:ext>
                </a:extLst>
              </p:cNvPr>
              <p:cNvSpPr/>
              <p:nvPr/>
            </p:nvSpPr>
            <p:spPr>
              <a:xfrm>
                <a:off x="7000257" y="299694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8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7 h 211996"/>
                  <a:gd name="connsiteX7" fmla="*/ 23558 w 211996"/>
                  <a:gd name="connsiteY7" fmla="*/ 211997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8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7"/>
                      <a:pt x="188439" y="211997"/>
                    </a:cubicBezTo>
                    <a:lnTo>
                      <a:pt x="23558" y="211997"/>
                    </a:lnTo>
                    <a:cubicBezTo>
                      <a:pt x="10548" y="211997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369" name="그래픽 20" descr="휴대폰 및 계산기와 노트북">
              <a:extLst>
                <a:ext uri="{FF2B5EF4-FFF2-40B4-BE49-F238E27FC236}">
                  <a16:creationId xmlns:a16="http://schemas.microsoft.com/office/drawing/2014/main" id="{7D0885A3-A8A6-B532-F834-0AC3F341BD9F}"/>
                </a:ext>
              </a:extLst>
            </p:cNvPr>
            <p:cNvGrpSpPr/>
            <p:nvPr/>
          </p:nvGrpSpPr>
          <p:grpSpPr>
            <a:xfrm>
              <a:off x="4047091" y="3267822"/>
              <a:ext cx="3544954" cy="211996"/>
              <a:chOff x="4047091" y="3267822"/>
              <a:chExt cx="3544954" cy="211996"/>
            </a:xfrm>
            <a:solidFill>
              <a:srgbClr val="2F2F2F"/>
            </a:solidFill>
          </p:grpSpPr>
          <p:sp>
            <p:nvSpPr>
              <p:cNvPr id="424" name="자유형: 도형 423">
                <a:extLst>
                  <a:ext uri="{FF2B5EF4-FFF2-40B4-BE49-F238E27FC236}">
                    <a16:creationId xmlns:a16="http://schemas.microsoft.com/office/drawing/2014/main" id="{6AAE20F5-E3D3-D6A0-2D91-08BEB4D4BA83}"/>
                  </a:ext>
                </a:extLst>
              </p:cNvPr>
              <p:cNvSpPr/>
              <p:nvPr/>
            </p:nvSpPr>
            <p:spPr>
              <a:xfrm>
                <a:off x="4047091" y="3267822"/>
                <a:ext cx="211996" cy="211996"/>
              </a:xfrm>
              <a:custGeom>
                <a:avLst/>
                <a:gdLst>
                  <a:gd name="connsiteX0" fmla="*/ 188439 w 211996"/>
                  <a:gd name="connsiteY0" fmla="*/ 211996 h 211996"/>
                  <a:gd name="connsiteX1" fmla="*/ 23557 w 211996"/>
                  <a:gd name="connsiteY1" fmla="*/ 211996 h 211996"/>
                  <a:gd name="connsiteX2" fmla="*/ 0 w 211996"/>
                  <a:gd name="connsiteY2" fmla="*/ 188439 h 211996"/>
                  <a:gd name="connsiteX3" fmla="*/ 0 w 211996"/>
                  <a:gd name="connsiteY3" fmla="*/ 23557 h 211996"/>
                  <a:gd name="connsiteX4" fmla="*/ 23557 w 211996"/>
                  <a:gd name="connsiteY4" fmla="*/ 0 h 211996"/>
                  <a:gd name="connsiteX5" fmla="*/ 188439 w 211996"/>
                  <a:gd name="connsiteY5" fmla="*/ 0 h 211996"/>
                  <a:gd name="connsiteX6" fmla="*/ 211997 w 211996"/>
                  <a:gd name="connsiteY6" fmla="*/ 23557 h 211996"/>
                  <a:gd name="connsiteX7" fmla="*/ 211997 w 211996"/>
                  <a:gd name="connsiteY7" fmla="*/ 188439 h 211996"/>
                  <a:gd name="connsiteX8" fmla="*/ 188439 w 211996"/>
                  <a:gd name="connsiteY8" fmla="*/ 211996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188439" y="211996"/>
                    </a:move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87" y="201448"/>
                      <a:pt x="201439" y="211996"/>
                      <a:pt x="188439" y="211996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25" name="자유형: 도형 424">
                <a:extLst>
                  <a:ext uri="{FF2B5EF4-FFF2-40B4-BE49-F238E27FC236}">
                    <a16:creationId xmlns:a16="http://schemas.microsoft.com/office/drawing/2014/main" id="{31932FBC-B09D-6C58-8CA4-DCCC38A2D791}"/>
                  </a:ext>
                </a:extLst>
              </p:cNvPr>
              <p:cNvSpPr/>
              <p:nvPr/>
            </p:nvSpPr>
            <p:spPr>
              <a:xfrm>
                <a:off x="4303471" y="3267822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26" name="자유형: 도형 425">
                <a:extLst>
                  <a:ext uri="{FF2B5EF4-FFF2-40B4-BE49-F238E27FC236}">
                    <a16:creationId xmlns:a16="http://schemas.microsoft.com/office/drawing/2014/main" id="{B3239DB9-ABDA-00F2-B01C-961CF3E685DC}"/>
                  </a:ext>
                </a:extLst>
              </p:cNvPr>
              <p:cNvSpPr/>
              <p:nvPr/>
            </p:nvSpPr>
            <p:spPr>
              <a:xfrm>
                <a:off x="4559851" y="3267822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27" name="자유형: 도형 426">
                <a:extLst>
                  <a:ext uri="{FF2B5EF4-FFF2-40B4-BE49-F238E27FC236}">
                    <a16:creationId xmlns:a16="http://schemas.microsoft.com/office/drawing/2014/main" id="{BD9679DB-41B0-9AC8-F72A-9060C949353F}"/>
                  </a:ext>
                </a:extLst>
              </p:cNvPr>
              <p:cNvSpPr/>
              <p:nvPr/>
            </p:nvSpPr>
            <p:spPr>
              <a:xfrm>
                <a:off x="4816231" y="3267822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28" name="자유형: 도형 427">
                <a:extLst>
                  <a:ext uri="{FF2B5EF4-FFF2-40B4-BE49-F238E27FC236}">
                    <a16:creationId xmlns:a16="http://schemas.microsoft.com/office/drawing/2014/main" id="{ED0AEB3F-7150-1984-3D6E-78F7A8494CA9}"/>
                  </a:ext>
                </a:extLst>
              </p:cNvPr>
              <p:cNvSpPr/>
              <p:nvPr/>
            </p:nvSpPr>
            <p:spPr>
              <a:xfrm>
                <a:off x="5072621" y="3267822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3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29" name="자유형: 도형 428">
                <a:extLst>
                  <a:ext uri="{FF2B5EF4-FFF2-40B4-BE49-F238E27FC236}">
                    <a16:creationId xmlns:a16="http://schemas.microsoft.com/office/drawing/2014/main" id="{A3895267-D117-5E1C-AE56-A9C322948364}"/>
                  </a:ext>
                </a:extLst>
              </p:cNvPr>
              <p:cNvSpPr/>
              <p:nvPr/>
            </p:nvSpPr>
            <p:spPr>
              <a:xfrm>
                <a:off x="5329001" y="3267822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30" name="자유형: 도형 429">
                <a:extLst>
                  <a:ext uri="{FF2B5EF4-FFF2-40B4-BE49-F238E27FC236}">
                    <a16:creationId xmlns:a16="http://schemas.microsoft.com/office/drawing/2014/main" id="{E723A831-0C28-27E3-0AFB-B69B246497D0}"/>
                  </a:ext>
                </a:extLst>
              </p:cNvPr>
              <p:cNvSpPr/>
              <p:nvPr/>
            </p:nvSpPr>
            <p:spPr>
              <a:xfrm>
                <a:off x="5585381" y="3267822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31" name="자유형: 도형 430">
                <a:extLst>
                  <a:ext uri="{FF2B5EF4-FFF2-40B4-BE49-F238E27FC236}">
                    <a16:creationId xmlns:a16="http://schemas.microsoft.com/office/drawing/2014/main" id="{1508BE39-8438-15A1-6EAC-1A9700DACF8F}"/>
                  </a:ext>
                </a:extLst>
              </p:cNvPr>
              <p:cNvSpPr/>
              <p:nvPr/>
            </p:nvSpPr>
            <p:spPr>
              <a:xfrm>
                <a:off x="5841761" y="3267822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32" name="자유형: 도형 431">
                <a:extLst>
                  <a:ext uri="{FF2B5EF4-FFF2-40B4-BE49-F238E27FC236}">
                    <a16:creationId xmlns:a16="http://schemas.microsoft.com/office/drawing/2014/main" id="{50615B10-D533-02F0-B29F-C0EC602A3AFB}"/>
                  </a:ext>
                </a:extLst>
              </p:cNvPr>
              <p:cNvSpPr/>
              <p:nvPr/>
            </p:nvSpPr>
            <p:spPr>
              <a:xfrm>
                <a:off x="6098140" y="3267822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33" name="자유형: 도형 432">
                <a:extLst>
                  <a:ext uri="{FF2B5EF4-FFF2-40B4-BE49-F238E27FC236}">
                    <a16:creationId xmlns:a16="http://schemas.microsoft.com/office/drawing/2014/main" id="{C7E088B0-A689-0D00-7F98-2CDC1D392A10}"/>
                  </a:ext>
                </a:extLst>
              </p:cNvPr>
              <p:cNvSpPr/>
              <p:nvPr/>
            </p:nvSpPr>
            <p:spPr>
              <a:xfrm>
                <a:off x="6354530" y="3267822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39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34" name="자유형: 도형 433">
                <a:extLst>
                  <a:ext uri="{FF2B5EF4-FFF2-40B4-BE49-F238E27FC236}">
                    <a16:creationId xmlns:a16="http://schemas.microsoft.com/office/drawing/2014/main" id="{596BB954-06D8-B8F6-D60C-35E6F17A409B}"/>
                  </a:ext>
                </a:extLst>
              </p:cNvPr>
              <p:cNvSpPr/>
              <p:nvPr/>
            </p:nvSpPr>
            <p:spPr>
              <a:xfrm>
                <a:off x="6610910" y="3267822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8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8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8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8" y="211996"/>
                    </a:lnTo>
                    <a:cubicBezTo>
                      <a:pt x="10539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35" name="자유형: 도형 434">
                <a:extLst>
                  <a:ext uri="{FF2B5EF4-FFF2-40B4-BE49-F238E27FC236}">
                    <a16:creationId xmlns:a16="http://schemas.microsoft.com/office/drawing/2014/main" id="{599BCCF1-B574-C35A-BE8E-30E8EA133AC3}"/>
                  </a:ext>
                </a:extLst>
              </p:cNvPr>
              <p:cNvSpPr/>
              <p:nvPr/>
            </p:nvSpPr>
            <p:spPr>
              <a:xfrm>
                <a:off x="6867290" y="3267822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36" name="자유형: 도형 435">
                <a:extLst>
                  <a:ext uri="{FF2B5EF4-FFF2-40B4-BE49-F238E27FC236}">
                    <a16:creationId xmlns:a16="http://schemas.microsoft.com/office/drawing/2014/main" id="{C1810B21-530C-93CC-2255-2477184C2CE1}"/>
                  </a:ext>
                </a:extLst>
              </p:cNvPr>
              <p:cNvSpPr/>
              <p:nvPr/>
            </p:nvSpPr>
            <p:spPr>
              <a:xfrm>
                <a:off x="7123670" y="3267822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37" name="자유형: 도형 436">
                <a:extLst>
                  <a:ext uri="{FF2B5EF4-FFF2-40B4-BE49-F238E27FC236}">
                    <a16:creationId xmlns:a16="http://schemas.microsoft.com/office/drawing/2014/main" id="{5AA260CB-AEB1-6850-BAC7-C6BE8C29B42D}"/>
                  </a:ext>
                </a:extLst>
              </p:cNvPr>
              <p:cNvSpPr/>
              <p:nvPr/>
            </p:nvSpPr>
            <p:spPr>
              <a:xfrm>
                <a:off x="7380049" y="3267822"/>
                <a:ext cx="211996" cy="211996"/>
              </a:xfrm>
              <a:custGeom>
                <a:avLst/>
                <a:gdLst>
                  <a:gd name="connsiteX0" fmla="*/ 188439 w 211996"/>
                  <a:gd name="connsiteY0" fmla="*/ 211996 h 211996"/>
                  <a:gd name="connsiteX1" fmla="*/ 23558 w 211996"/>
                  <a:gd name="connsiteY1" fmla="*/ 211996 h 211996"/>
                  <a:gd name="connsiteX2" fmla="*/ 0 w 211996"/>
                  <a:gd name="connsiteY2" fmla="*/ 188439 h 211996"/>
                  <a:gd name="connsiteX3" fmla="*/ 0 w 211996"/>
                  <a:gd name="connsiteY3" fmla="*/ 23557 h 211996"/>
                  <a:gd name="connsiteX4" fmla="*/ 23558 w 211996"/>
                  <a:gd name="connsiteY4" fmla="*/ 0 h 211996"/>
                  <a:gd name="connsiteX5" fmla="*/ 188439 w 211996"/>
                  <a:gd name="connsiteY5" fmla="*/ 0 h 211996"/>
                  <a:gd name="connsiteX6" fmla="*/ 211997 w 211996"/>
                  <a:gd name="connsiteY6" fmla="*/ 23557 h 211996"/>
                  <a:gd name="connsiteX7" fmla="*/ 211997 w 211996"/>
                  <a:gd name="connsiteY7" fmla="*/ 188439 h 211996"/>
                  <a:gd name="connsiteX8" fmla="*/ 188439 w 211996"/>
                  <a:gd name="connsiteY8" fmla="*/ 211996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188439" y="211996"/>
                    </a:moveTo>
                    <a:lnTo>
                      <a:pt x="23558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lnTo>
                      <a:pt x="0" y="23557"/>
                    </a:lnTo>
                    <a:cubicBezTo>
                      <a:pt x="0" y="10548"/>
                      <a:pt x="10548" y="0"/>
                      <a:pt x="23558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370" name="그래픽 20" descr="휴대폰 및 계산기와 노트북">
              <a:extLst>
                <a:ext uri="{FF2B5EF4-FFF2-40B4-BE49-F238E27FC236}">
                  <a16:creationId xmlns:a16="http://schemas.microsoft.com/office/drawing/2014/main" id="{9075A5C7-0C88-7639-BE9B-CD6A7A62192F}"/>
                </a:ext>
              </a:extLst>
            </p:cNvPr>
            <p:cNvGrpSpPr/>
            <p:nvPr/>
          </p:nvGrpSpPr>
          <p:grpSpPr>
            <a:xfrm>
              <a:off x="4047091" y="2832065"/>
              <a:ext cx="3544954" cy="106003"/>
              <a:chOff x="4047091" y="2832065"/>
              <a:chExt cx="3544954" cy="106003"/>
            </a:xfrm>
            <a:solidFill>
              <a:srgbClr val="2F2F2F"/>
            </a:solidFill>
          </p:grpSpPr>
          <p:sp>
            <p:nvSpPr>
              <p:cNvPr id="410" name="자유형: 도형 409">
                <a:extLst>
                  <a:ext uri="{FF2B5EF4-FFF2-40B4-BE49-F238E27FC236}">
                    <a16:creationId xmlns:a16="http://schemas.microsoft.com/office/drawing/2014/main" id="{975AAAA3-9091-8F07-72DA-ECD1B82DA4C3}"/>
                  </a:ext>
                </a:extLst>
              </p:cNvPr>
              <p:cNvSpPr/>
              <p:nvPr/>
            </p:nvSpPr>
            <p:spPr>
              <a:xfrm>
                <a:off x="4047091" y="2832065"/>
                <a:ext cx="211996" cy="106003"/>
              </a:xfrm>
              <a:custGeom>
                <a:avLst/>
                <a:gdLst>
                  <a:gd name="connsiteX0" fmla="*/ 188439 w 211996"/>
                  <a:gd name="connsiteY0" fmla="*/ 106003 h 106003"/>
                  <a:gd name="connsiteX1" fmla="*/ 23557 w 211996"/>
                  <a:gd name="connsiteY1" fmla="*/ 106003 h 106003"/>
                  <a:gd name="connsiteX2" fmla="*/ 0 w 211996"/>
                  <a:gd name="connsiteY2" fmla="*/ 82446 h 106003"/>
                  <a:gd name="connsiteX3" fmla="*/ 0 w 211996"/>
                  <a:gd name="connsiteY3" fmla="*/ 23557 h 106003"/>
                  <a:gd name="connsiteX4" fmla="*/ 23557 w 211996"/>
                  <a:gd name="connsiteY4" fmla="*/ 0 h 106003"/>
                  <a:gd name="connsiteX5" fmla="*/ 188439 w 211996"/>
                  <a:gd name="connsiteY5" fmla="*/ 0 h 106003"/>
                  <a:gd name="connsiteX6" fmla="*/ 211997 w 211996"/>
                  <a:gd name="connsiteY6" fmla="*/ 23557 h 106003"/>
                  <a:gd name="connsiteX7" fmla="*/ 211997 w 211996"/>
                  <a:gd name="connsiteY7" fmla="*/ 82446 h 106003"/>
                  <a:gd name="connsiteX8" fmla="*/ 188439 w 211996"/>
                  <a:gd name="connsiteY8" fmla="*/ 106003 h 106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106003">
                    <a:moveTo>
                      <a:pt x="188439" y="106003"/>
                    </a:moveTo>
                    <a:lnTo>
                      <a:pt x="23557" y="106003"/>
                    </a:lnTo>
                    <a:cubicBezTo>
                      <a:pt x="10548" y="106003"/>
                      <a:pt x="0" y="95455"/>
                      <a:pt x="0" y="82446"/>
                    </a:cubicBez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82446"/>
                    </a:lnTo>
                    <a:cubicBezTo>
                      <a:pt x="211987" y="95455"/>
                      <a:pt x="201439" y="106003"/>
                      <a:pt x="188439" y="106003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11" name="자유형: 도형 410">
                <a:extLst>
                  <a:ext uri="{FF2B5EF4-FFF2-40B4-BE49-F238E27FC236}">
                    <a16:creationId xmlns:a16="http://schemas.microsoft.com/office/drawing/2014/main" id="{D24A236F-123C-90A6-B2BF-FAAC03B4CD8E}"/>
                  </a:ext>
                </a:extLst>
              </p:cNvPr>
              <p:cNvSpPr/>
              <p:nvPr/>
            </p:nvSpPr>
            <p:spPr>
              <a:xfrm>
                <a:off x="4303471" y="2832065"/>
                <a:ext cx="211996" cy="106003"/>
              </a:xfrm>
              <a:custGeom>
                <a:avLst/>
                <a:gdLst>
                  <a:gd name="connsiteX0" fmla="*/ 0 w 211996"/>
                  <a:gd name="connsiteY0" fmla="*/ 82446 h 106003"/>
                  <a:gd name="connsiteX1" fmla="*/ 0 w 211996"/>
                  <a:gd name="connsiteY1" fmla="*/ 23557 h 106003"/>
                  <a:gd name="connsiteX2" fmla="*/ 23557 w 211996"/>
                  <a:gd name="connsiteY2" fmla="*/ 0 h 106003"/>
                  <a:gd name="connsiteX3" fmla="*/ 188439 w 211996"/>
                  <a:gd name="connsiteY3" fmla="*/ 0 h 106003"/>
                  <a:gd name="connsiteX4" fmla="*/ 211997 w 211996"/>
                  <a:gd name="connsiteY4" fmla="*/ 23557 h 106003"/>
                  <a:gd name="connsiteX5" fmla="*/ 211997 w 211996"/>
                  <a:gd name="connsiteY5" fmla="*/ 82446 h 106003"/>
                  <a:gd name="connsiteX6" fmla="*/ 188439 w 211996"/>
                  <a:gd name="connsiteY6" fmla="*/ 106003 h 106003"/>
                  <a:gd name="connsiteX7" fmla="*/ 23557 w 211996"/>
                  <a:gd name="connsiteY7" fmla="*/ 106003 h 106003"/>
                  <a:gd name="connsiteX8" fmla="*/ 0 w 211996"/>
                  <a:gd name="connsiteY8" fmla="*/ 82446 h 106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106003">
                    <a:moveTo>
                      <a:pt x="0" y="82446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82446"/>
                    </a:lnTo>
                    <a:cubicBezTo>
                      <a:pt x="211997" y="95455"/>
                      <a:pt x="201448" y="106003"/>
                      <a:pt x="188439" y="106003"/>
                    </a:cubicBezTo>
                    <a:lnTo>
                      <a:pt x="23557" y="106003"/>
                    </a:lnTo>
                    <a:cubicBezTo>
                      <a:pt x="10548" y="106003"/>
                      <a:pt x="0" y="95455"/>
                      <a:pt x="0" y="82446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12" name="자유형: 도형 411">
                <a:extLst>
                  <a:ext uri="{FF2B5EF4-FFF2-40B4-BE49-F238E27FC236}">
                    <a16:creationId xmlns:a16="http://schemas.microsoft.com/office/drawing/2014/main" id="{745D849F-F685-044E-5ECF-6CBD24F51C3D}"/>
                  </a:ext>
                </a:extLst>
              </p:cNvPr>
              <p:cNvSpPr/>
              <p:nvPr/>
            </p:nvSpPr>
            <p:spPr>
              <a:xfrm>
                <a:off x="4559851" y="2832065"/>
                <a:ext cx="211996" cy="106003"/>
              </a:xfrm>
              <a:custGeom>
                <a:avLst/>
                <a:gdLst>
                  <a:gd name="connsiteX0" fmla="*/ 0 w 211996"/>
                  <a:gd name="connsiteY0" fmla="*/ 82446 h 106003"/>
                  <a:gd name="connsiteX1" fmla="*/ 0 w 211996"/>
                  <a:gd name="connsiteY1" fmla="*/ 23557 h 106003"/>
                  <a:gd name="connsiteX2" fmla="*/ 23557 w 211996"/>
                  <a:gd name="connsiteY2" fmla="*/ 0 h 106003"/>
                  <a:gd name="connsiteX3" fmla="*/ 188439 w 211996"/>
                  <a:gd name="connsiteY3" fmla="*/ 0 h 106003"/>
                  <a:gd name="connsiteX4" fmla="*/ 211996 w 211996"/>
                  <a:gd name="connsiteY4" fmla="*/ 23557 h 106003"/>
                  <a:gd name="connsiteX5" fmla="*/ 211996 w 211996"/>
                  <a:gd name="connsiteY5" fmla="*/ 82446 h 106003"/>
                  <a:gd name="connsiteX6" fmla="*/ 188439 w 211996"/>
                  <a:gd name="connsiteY6" fmla="*/ 106003 h 106003"/>
                  <a:gd name="connsiteX7" fmla="*/ 23557 w 211996"/>
                  <a:gd name="connsiteY7" fmla="*/ 106003 h 106003"/>
                  <a:gd name="connsiteX8" fmla="*/ 0 w 211996"/>
                  <a:gd name="connsiteY8" fmla="*/ 82446 h 106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106003">
                    <a:moveTo>
                      <a:pt x="0" y="82446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82446"/>
                    </a:lnTo>
                    <a:cubicBezTo>
                      <a:pt x="211996" y="95455"/>
                      <a:pt x="201448" y="106003"/>
                      <a:pt x="188439" y="106003"/>
                    </a:cubicBezTo>
                    <a:lnTo>
                      <a:pt x="23557" y="106003"/>
                    </a:lnTo>
                    <a:cubicBezTo>
                      <a:pt x="10548" y="106003"/>
                      <a:pt x="0" y="95455"/>
                      <a:pt x="0" y="82446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13" name="자유형: 도형 412">
                <a:extLst>
                  <a:ext uri="{FF2B5EF4-FFF2-40B4-BE49-F238E27FC236}">
                    <a16:creationId xmlns:a16="http://schemas.microsoft.com/office/drawing/2014/main" id="{0253792F-19A3-4ABC-666E-9A9EEBA73D42}"/>
                  </a:ext>
                </a:extLst>
              </p:cNvPr>
              <p:cNvSpPr/>
              <p:nvPr/>
            </p:nvSpPr>
            <p:spPr>
              <a:xfrm>
                <a:off x="4816231" y="2832065"/>
                <a:ext cx="211996" cy="106003"/>
              </a:xfrm>
              <a:custGeom>
                <a:avLst/>
                <a:gdLst>
                  <a:gd name="connsiteX0" fmla="*/ 0 w 211996"/>
                  <a:gd name="connsiteY0" fmla="*/ 82446 h 106003"/>
                  <a:gd name="connsiteX1" fmla="*/ 0 w 211996"/>
                  <a:gd name="connsiteY1" fmla="*/ 23557 h 106003"/>
                  <a:gd name="connsiteX2" fmla="*/ 23557 w 211996"/>
                  <a:gd name="connsiteY2" fmla="*/ 0 h 106003"/>
                  <a:gd name="connsiteX3" fmla="*/ 188439 w 211996"/>
                  <a:gd name="connsiteY3" fmla="*/ 0 h 106003"/>
                  <a:gd name="connsiteX4" fmla="*/ 211997 w 211996"/>
                  <a:gd name="connsiteY4" fmla="*/ 23557 h 106003"/>
                  <a:gd name="connsiteX5" fmla="*/ 211997 w 211996"/>
                  <a:gd name="connsiteY5" fmla="*/ 82446 h 106003"/>
                  <a:gd name="connsiteX6" fmla="*/ 188439 w 211996"/>
                  <a:gd name="connsiteY6" fmla="*/ 106003 h 106003"/>
                  <a:gd name="connsiteX7" fmla="*/ 23557 w 211996"/>
                  <a:gd name="connsiteY7" fmla="*/ 106003 h 106003"/>
                  <a:gd name="connsiteX8" fmla="*/ 0 w 211996"/>
                  <a:gd name="connsiteY8" fmla="*/ 82446 h 106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106003">
                    <a:moveTo>
                      <a:pt x="0" y="82446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82446"/>
                    </a:lnTo>
                    <a:cubicBezTo>
                      <a:pt x="211997" y="95455"/>
                      <a:pt x="201448" y="106003"/>
                      <a:pt x="188439" y="106003"/>
                    </a:cubicBezTo>
                    <a:lnTo>
                      <a:pt x="23557" y="106003"/>
                    </a:lnTo>
                    <a:cubicBezTo>
                      <a:pt x="10548" y="106003"/>
                      <a:pt x="0" y="95455"/>
                      <a:pt x="0" y="82446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14" name="자유형: 도형 413">
                <a:extLst>
                  <a:ext uri="{FF2B5EF4-FFF2-40B4-BE49-F238E27FC236}">
                    <a16:creationId xmlns:a16="http://schemas.microsoft.com/office/drawing/2014/main" id="{F9AB92D1-489E-8339-09CC-D9F1811DBADA}"/>
                  </a:ext>
                </a:extLst>
              </p:cNvPr>
              <p:cNvSpPr/>
              <p:nvPr/>
            </p:nvSpPr>
            <p:spPr>
              <a:xfrm>
                <a:off x="5072621" y="2832065"/>
                <a:ext cx="211996" cy="106003"/>
              </a:xfrm>
              <a:custGeom>
                <a:avLst/>
                <a:gdLst>
                  <a:gd name="connsiteX0" fmla="*/ 0 w 211996"/>
                  <a:gd name="connsiteY0" fmla="*/ 82446 h 106003"/>
                  <a:gd name="connsiteX1" fmla="*/ 0 w 211996"/>
                  <a:gd name="connsiteY1" fmla="*/ 23557 h 106003"/>
                  <a:gd name="connsiteX2" fmla="*/ 23557 w 211996"/>
                  <a:gd name="connsiteY2" fmla="*/ 0 h 106003"/>
                  <a:gd name="connsiteX3" fmla="*/ 188439 w 211996"/>
                  <a:gd name="connsiteY3" fmla="*/ 0 h 106003"/>
                  <a:gd name="connsiteX4" fmla="*/ 211996 w 211996"/>
                  <a:gd name="connsiteY4" fmla="*/ 23557 h 106003"/>
                  <a:gd name="connsiteX5" fmla="*/ 211996 w 211996"/>
                  <a:gd name="connsiteY5" fmla="*/ 82446 h 106003"/>
                  <a:gd name="connsiteX6" fmla="*/ 188439 w 211996"/>
                  <a:gd name="connsiteY6" fmla="*/ 106003 h 106003"/>
                  <a:gd name="connsiteX7" fmla="*/ 23557 w 211996"/>
                  <a:gd name="connsiteY7" fmla="*/ 106003 h 106003"/>
                  <a:gd name="connsiteX8" fmla="*/ 0 w 211996"/>
                  <a:gd name="connsiteY8" fmla="*/ 82446 h 106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106003">
                    <a:moveTo>
                      <a:pt x="0" y="82446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82446"/>
                    </a:lnTo>
                    <a:cubicBezTo>
                      <a:pt x="211996" y="95455"/>
                      <a:pt x="201448" y="106003"/>
                      <a:pt x="188439" y="106003"/>
                    </a:cubicBezTo>
                    <a:lnTo>
                      <a:pt x="23557" y="106003"/>
                    </a:lnTo>
                    <a:cubicBezTo>
                      <a:pt x="10538" y="106003"/>
                      <a:pt x="0" y="95455"/>
                      <a:pt x="0" y="82446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15" name="자유형: 도형 414">
                <a:extLst>
                  <a:ext uri="{FF2B5EF4-FFF2-40B4-BE49-F238E27FC236}">
                    <a16:creationId xmlns:a16="http://schemas.microsoft.com/office/drawing/2014/main" id="{8E45E9B4-D5A9-7D2C-607F-964F0A231C71}"/>
                  </a:ext>
                </a:extLst>
              </p:cNvPr>
              <p:cNvSpPr/>
              <p:nvPr/>
            </p:nvSpPr>
            <p:spPr>
              <a:xfrm>
                <a:off x="5329001" y="2832065"/>
                <a:ext cx="211996" cy="106003"/>
              </a:xfrm>
              <a:custGeom>
                <a:avLst/>
                <a:gdLst>
                  <a:gd name="connsiteX0" fmla="*/ 0 w 211996"/>
                  <a:gd name="connsiteY0" fmla="*/ 82446 h 106003"/>
                  <a:gd name="connsiteX1" fmla="*/ 0 w 211996"/>
                  <a:gd name="connsiteY1" fmla="*/ 23557 h 106003"/>
                  <a:gd name="connsiteX2" fmla="*/ 23557 w 211996"/>
                  <a:gd name="connsiteY2" fmla="*/ 0 h 106003"/>
                  <a:gd name="connsiteX3" fmla="*/ 188439 w 211996"/>
                  <a:gd name="connsiteY3" fmla="*/ 0 h 106003"/>
                  <a:gd name="connsiteX4" fmla="*/ 211997 w 211996"/>
                  <a:gd name="connsiteY4" fmla="*/ 23557 h 106003"/>
                  <a:gd name="connsiteX5" fmla="*/ 211997 w 211996"/>
                  <a:gd name="connsiteY5" fmla="*/ 82446 h 106003"/>
                  <a:gd name="connsiteX6" fmla="*/ 188439 w 211996"/>
                  <a:gd name="connsiteY6" fmla="*/ 106003 h 106003"/>
                  <a:gd name="connsiteX7" fmla="*/ 23557 w 211996"/>
                  <a:gd name="connsiteY7" fmla="*/ 106003 h 106003"/>
                  <a:gd name="connsiteX8" fmla="*/ 0 w 211996"/>
                  <a:gd name="connsiteY8" fmla="*/ 82446 h 106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106003">
                    <a:moveTo>
                      <a:pt x="0" y="82446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82446"/>
                    </a:lnTo>
                    <a:cubicBezTo>
                      <a:pt x="211997" y="95455"/>
                      <a:pt x="201448" y="106003"/>
                      <a:pt x="188439" y="106003"/>
                    </a:cubicBezTo>
                    <a:lnTo>
                      <a:pt x="23557" y="106003"/>
                    </a:lnTo>
                    <a:cubicBezTo>
                      <a:pt x="10548" y="106003"/>
                      <a:pt x="0" y="95455"/>
                      <a:pt x="0" y="82446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16" name="자유형: 도형 415">
                <a:extLst>
                  <a:ext uri="{FF2B5EF4-FFF2-40B4-BE49-F238E27FC236}">
                    <a16:creationId xmlns:a16="http://schemas.microsoft.com/office/drawing/2014/main" id="{C702E6D3-27F0-CFC1-6268-C71137791353}"/>
                  </a:ext>
                </a:extLst>
              </p:cNvPr>
              <p:cNvSpPr/>
              <p:nvPr/>
            </p:nvSpPr>
            <p:spPr>
              <a:xfrm>
                <a:off x="5585381" y="2832065"/>
                <a:ext cx="211996" cy="106003"/>
              </a:xfrm>
              <a:custGeom>
                <a:avLst/>
                <a:gdLst>
                  <a:gd name="connsiteX0" fmla="*/ 0 w 211996"/>
                  <a:gd name="connsiteY0" fmla="*/ 82446 h 106003"/>
                  <a:gd name="connsiteX1" fmla="*/ 0 w 211996"/>
                  <a:gd name="connsiteY1" fmla="*/ 23557 h 106003"/>
                  <a:gd name="connsiteX2" fmla="*/ 23557 w 211996"/>
                  <a:gd name="connsiteY2" fmla="*/ 0 h 106003"/>
                  <a:gd name="connsiteX3" fmla="*/ 188439 w 211996"/>
                  <a:gd name="connsiteY3" fmla="*/ 0 h 106003"/>
                  <a:gd name="connsiteX4" fmla="*/ 211997 w 211996"/>
                  <a:gd name="connsiteY4" fmla="*/ 23557 h 106003"/>
                  <a:gd name="connsiteX5" fmla="*/ 211997 w 211996"/>
                  <a:gd name="connsiteY5" fmla="*/ 82446 h 106003"/>
                  <a:gd name="connsiteX6" fmla="*/ 188439 w 211996"/>
                  <a:gd name="connsiteY6" fmla="*/ 106003 h 106003"/>
                  <a:gd name="connsiteX7" fmla="*/ 23557 w 211996"/>
                  <a:gd name="connsiteY7" fmla="*/ 106003 h 106003"/>
                  <a:gd name="connsiteX8" fmla="*/ 0 w 211996"/>
                  <a:gd name="connsiteY8" fmla="*/ 82446 h 106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106003">
                    <a:moveTo>
                      <a:pt x="0" y="82446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82446"/>
                    </a:lnTo>
                    <a:cubicBezTo>
                      <a:pt x="211997" y="95455"/>
                      <a:pt x="201448" y="106003"/>
                      <a:pt x="188439" y="106003"/>
                    </a:cubicBezTo>
                    <a:lnTo>
                      <a:pt x="23557" y="106003"/>
                    </a:lnTo>
                    <a:cubicBezTo>
                      <a:pt x="10548" y="106003"/>
                      <a:pt x="0" y="95455"/>
                      <a:pt x="0" y="82446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17" name="자유형: 도형 416">
                <a:extLst>
                  <a:ext uri="{FF2B5EF4-FFF2-40B4-BE49-F238E27FC236}">
                    <a16:creationId xmlns:a16="http://schemas.microsoft.com/office/drawing/2014/main" id="{C1682B30-01CE-305D-C89C-CB0E3ACE68FD}"/>
                  </a:ext>
                </a:extLst>
              </p:cNvPr>
              <p:cNvSpPr/>
              <p:nvPr/>
            </p:nvSpPr>
            <p:spPr>
              <a:xfrm>
                <a:off x="5841761" y="2832065"/>
                <a:ext cx="211996" cy="106003"/>
              </a:xfrm>
              <a:custGeom>
                <a:avLst/>
                <a:gdLst>
                  <a:gd name="connsiteX0" fmla="*/ 0 w 211996"/>
                  <a:gd name="connsiteY0" fmla="*/ 82446 h 106003"/>
                  <a:gd name="connsiteX1" fmla="*/ 0 w 211996"/>
                  <a:gd name="connsiteY1" fmla="*/ 23557 h 106003"/>
                  <a:gd name="connsiteX2" fmla="*/ 23557 w 211996"/>
                  <a:gd name="connsiteY2" fmla="*/ 0 h 106003"/>
                  <a:gd name="connsiteX3" fmla="*/ 188439 w 211996"/>
                  <a:gd name="connsiteY3" fmla="*/ 0 h 106003"/>
                  <a:gd name="connsiteX4" fmla="*/ 211996 w 211996"/>
                  <a:gd name="connsiteY4" fmla="*/ 23557 h 106003"/>
                  <a:gd name="connsiteX5" fmla="*/ 211996 w 211996"/>
                  <a:gd name="connsiteY5" fmla="*/ 82446 h 106003"/>
                  <a:gd name="connsiteX6" fmla="*/ 188439 w 211996"/>
                  <a:gd name="connsiteY6" fmla="*/ 106003 h 106003"/>
                  <a:gd name="connsiteX7" fmla="*/ 23557 w 211996"/>
                  <a:gd name="connsiteY7" fmla="*/ 106003 h 106003"/>
                  <a:gd name="connsiteX8" fmla="*/ 0 w 211996"/>
                  <a:gd name="connsiteY8" fmla="*/ 82446 h 106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106003">
                    <a:moveTo>
                      <a:pt x="0" y="82446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82446"/>
                    </a:lnTo>
                    <a:cubicBezTo>
                      <a:pt x="211996" y="95455"/>
                      <a:pt x="201448" y="106003"/>
                      <a:pt x="188439" y="106003"/>
                    </a:cubicBezTo>
                    <a:lnTo>
                      <a:pt x="23557" y="106003"/>
                    </a:lnTo>
                    <a:cubicBezTo>
                      <a:pt x="10548" y="106003"/>
                      <a:pt x="0" y="95455"/>
                      <a:pt x="0" y="82446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18" name="자유형: 도형 417">
                <a:extLst>
                  <a:ext uri="{FF2B5EF4-FFF2-40B4-BE49-F238E27FC236}">
                    <a16:creationId xmlns:a16="http://schemas.microsoft.com/office/drawing/2014/main" id="{34DA6029-6091-3334-0743-0AC447794715}"/>
                  </a:ext>
                </a:extLst>
              </p:cNvPr>
              <p:cNvSpPr/>
              <p:nvPr/>
            </p:nvSpPr>
            <p:spPr>
              <a:xfrm>
                <a:off x="6098140" y="2832065"/>
                <a:ext cx="211996" cy="106003"/>
              </a:xfrm>
              <a:custGeom>
                <a:avLst/>
                <a:gdLst>
                  <a:gd name="connsiteX0" fmla="*/ 0 w 211996"/>
                  <a:gd name="connsiteY0" fmla="*/ 82446 h 106003"/>
                  <a:gd name="connsiteX1" fmla="*/ 0 w 211996"/>
                  <a:gd name="connsiteY1" fmla="*/ 23557 h 106003"/>
                  <a:gd name="connsiteX2" fmla="*/ 23557 w 211996"/>
                  <a:gd name="connsiteY2" fmla="*/ 0 h 106003"/>
                  <a:gd name="connsiteX3" fmla="*/ 188439 w 211996"/>
                  <a:gd name="connsiteY3" fmla="*/ 0 h 106003"/>
                  <a:gd name="connsiteX4" fmla="*/ 211997 w 211996"/>
                  <a:gd name="connsiteY4" fmla="*/ 23557 h 106003"/>
                  <a:gd name="connsiteX5" fmla="*/ 211997 w 211996"/>
                  <a:gd name="connsiteY5" fmla="*/ 82446 h 106003"/>
                  <a:gd name="connsiteX6" fmla="*/ 188439 w 211996"/>
                  <a:gd name="connsiteY6" fmla="*/ 106003 h 106003"/>
                  <a:gd name="connsiteX7" fmla="*/ 23557 w 211996"/>
                  <a:gd name="connsiteY7" fmla="*/ 106003 h 106003"/>
                  <a:gd name="connsiteX8" fmla="*/ 0 w 211996"/>
                  <a:gd name="connsiteY8" fmla="*/ 82446 h 106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106003">
                    <a:moveTo>
                      <a:pt x="0" y="82446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82446"/>
                    </a:lnTo>
                    <a:cubicBezTo>
                      <a:pt x="211997" y="95455"/>
                      <a:pt x="201448" y="106003"/>
                      <a:pt x="188439" y="106003"/>
                    </a:cubicBezTo>
                    <a:lnTo>
                      <a:pt x="23557" y="106003"/>
                    </a:lnTo>
                    <a:cubicBezTo>
                      <a:pt x="10548" y="106003"/>
                      <a:pt x="0" y="95455"/>
                      <a:pt x="0" y="82446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19" name="자유형: 도형 418">
                <a:extLst>
                  <a:ext uri="{FF2B5EF4-FFF2-40B4-BE49-F238E27FC236}">
                    <a16:creationId xmlns:a16="http://schemas.microsoft.com/office/drawing/2014/main" id="{11E614EC-453F-36A6-7EE0-0D256A3F0ADB}"/>
                  </a:ext>
                </a:extLst>
              </p:cNvPr>
              <p:cNvSpPr/>
              <p:nvPr/>
            </p:nvSpPr>
            <p:spPr>
              <a:xfrm>
                <a:off x="6354530" y="2832065"/>
                <a:ext cx="211996" cy="106003"/>
              </a:xfrm>
              <a:custGeom>
                <a:avLst/>
                <a:gdLst>
                  <a:gd name="connsiteX0" fmla="*/ 0 w 211996"/>
                  <a:gd name="connsiteY0" fmla="*/ 82446 h 106003"/>
                  <a:gd name="connsiteX1" fmla="*/ 0 w 211996"/>
                  <a:gd name="connsiteY1" fmla="*/ 23557 h 106003"/>
                  <a:gd name="connsiteX2" fmla="*/ 23557 w 211996"/>
                  <a:gd name="connsiteY2" fmla="*/ 0 h 106003"/>
                  <a:gd name="connsiteX3" fmla="*/ 188439 w 211996"/>
                  <a:gd name="connsiteY3" fmla="*/ 0 h 106003"/>
                  <a:gd name="connsiteX4" fmla="*/ 211996 w 211996"/>
                  <a:gd name="connsiteY4" fmla="*/ 23557 h 106003"/>
                  <a:gd name="connsiteX5" fmla="*/ 211996 w 211996"/>
                  <a:gd name="connsiteY5" fmla="*/ 82446 h 106003"/>
                  <a:gd name="connsiteX6" fmla="*/ 188439 w 211996"/>
                  <a:gd name="connsiteY6" fmla="*/ 106003 h 106003"/>
                  <a:gd name="connsiteX7" fmla="*/ 23557 w 211996"/>
                  <a:gd name="connsiteY7" fmla="*/ 106003 h 106003"/>
                  <a:gd name="connsiteX8" fmla="*/ 0 w 211996"/>
                  <a:gd name="connsiteY8" fmla="*/ 82446 h 106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106003">
                    <a:moveTo>
                      <a:pt x="0" y="82446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82446"/>
                    </a:lnTo>
                    <a:cubicBezTo>
                      <a:pt x="211996" y="95455"/>
                      <a:pt x="201448" y="106003"/>
                      <a:pt x="188439" y="106003"/>
                    </a:cubicBezTo>
                    <a:lnTo>
                      <a:pt x="23557" y="106003"/>
                    </a:lnTo>
                    <a:cubicBezTo>
                      <a:pt x="10539" y="106003"/>
                      <a:pt x="0" y="95455"/>
                      <a:pt x="0" y="82446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20" name="자유형: 도형 419">
                <a:extLst>
                  <a:ext uri="{FF2B5EF4-FFF2-40B4-BE49-F238E27FC236}">
                    <a16:creationId xmlns:a16="http://schemas.microsoft.com/office/drawing/2014/main" id="{AE09551B-CF7C-2A7C-90BD-DED3DCF3926E}"/>
                  </a:ext>
                </a:extLst>
              </p:cNvPr>
              <p:cNvSpPr/>
              <p:nvPr/>
            </p:nvSpPr>
            <p:spPr>
              <a:xfrm>
                <a:off x="6610910" y="2832065"/>
                <a:ext cx="211996" cy="106003"/>
              </a:xfrm>
              <a:custGeom>
                <a:avLst/>
                <a:gdLst>
                  <a:gd name="connsiteX0" fmla="*/ 0 w 211996"/>
                  <a:gd name="connsiteY0" fmla="*/ 82446 h 106003"/>
                  <a:gd name="connsiteX1" fmla="*/ 0 w 211996"/>
                  <a:gd name="connsiteY1" fmla="*/ 23557 h 106003"/>
                  <a:gd name="connsiteX2" fmla="*/ 23558 w 211996"/>
                  <a:gd name="connsiteY2" fmla="*/ 0 h 106003"/>
                  <a:gd name="connsiteX3" fmla="*/ 188439 w 211996"/>
                  <a:gd name="connsiteY3" fmla="*/ 0 h 106003"/>
                  <a:gd name="connsiteX4" fmla="*/ 211997 w 211996"/>
                  <a:gd name="connsiteY4" fmla="*/ 23557 h 106003"/>
                  <a:gd name="connsiteX5" fmla="*/ 211997 w 211996"/>
                  <a:gd name="connsiteY5" fmla="*/ 82446 h 106003"/>
                  <a:gd name="connsiteX6" fmla="*/ 188439 w 211996"/>
                  <a:gd name="connsiteY6" fmla="*/ 106003 h 106003"/>
                  <a:gd name="connsiteX7" fmla="*/ 23558 w 211996"/>
                  <a:gd name="connsiteY7" fmla="*/ 106003 h 106003"/>
                  <a:gd name="connsiteX8" fmla="*/ 0 w 211996"/>
                  <a:gd name="connsiteY8" fmla="*/ 82446 h 106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106003">
                    <a:moveTo>
                      <a:pt x="0" y="82446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8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82446"/>
                    </a:lnTo>
                    <a:cubicBezTo>
                      <a:pt x="211997" y="95455"/>
                      <a:pt x="201448" y="106003"/>
                      <a:pt x="188439" y="106003"/>
                    </a:cubicBezTo>
                    <a:lnTo>
                      <a:pt x="23558" y="106003"/>
                    </a:lnTo>
                    <a:cubicBezTo>
                      <a:pt x="10539" y="106003"/>
                      <a:pt x="0" y="95455"/>
                      <a:pt x="0" y="82446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21" name="자유형: 도형 420">
                <a:extLst>
                  <a:ext uri="{FF2B5EF4-FFF2-40B4-BE49-F238E27FC236}">
                    <a16:creationId xmlns:a16="http://schemas.microsoft.com/office/drawing/2014/main" id="{AC017016-9EE7-6C7C-2B35-6E6CD4629765}"/>
                  </a:ext>
                </a:extLst>
              </p:cNvPr>
              <p:cNvSpPr/>
              <p:nvPr/>
            </p:nvSpPr>
            <p:spPr>
              <a:xfrm>
                <a:off x="6867290" y="2832065"/>
                <a:ext cx="211996" cy="106003"/>
              </a:xfrm>
              <a:custGeom>
                <a:avLst/>
                <a:gdLst>
                  <a:gd name="connsiteX0" fmla="*/ 0 w 211996"/>
                  <a:gd name="connsiteY0" fmla="*/ 82446 h 106003"/>
                  <a:gd name="connsiteX1" fmla="*/ 0 w 211996"/>
                  <a:gd name="connsiteY1" fmla="*/ 23557 h 106003"/>
                  <a:gd name="connsiteX2" fmla="*/ 23557 w 211996"/>
                  <a:gd name="connsiteY2" fmla="*/ 0 h 106003"/>
                  <a:gd name="connsiteX3" fmla="*/ 188439 w 211996"/>
                  <a:gd name="connsiteY3" fmla="*/ 0 h 106003"/>
                  <a:gd name="connsiteX4" fmla="*/ 211996 w 211996"/>
                  <a:gd name="connsiteY4" fmla="*/ 23557 h 106003"/>
                  <a:gd name="connsiteX5" fmla="*/ 211996 w 211996"/>
                  <a:gd name="connsiteY5" fmla="*/ 82446 h 106003"/>
                  <a:gd name="connsiteX6" fmla="*/ 188439 w 211996"/>
                  <a:gd name="connsiteY6" fmla="*/ 106003 h 106003"/>
                  <a:gd name="connsiteX7" fmla="*/ 23557 w 211996"/>
                  <a:gd name="connsiteY7" fmla="*/ 106003 h 106003"/>
                  <a:gd name="connsiteX8" fmla="*/ 0 w 211996"/>
                  <a:gd name="connsiteY8" fmla="*/ 82446 h 106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106003">
                    <a:moveTo>
                      <a:pt x="0" y="82446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82446"/>
                    </a:lnTo>
                    <a:cubicBezTo>
                      <a:pt x="211996" y="95455"/>
                      <a:pt x="201448" y="106003"/>
                      <a:pt x="188439" y="106003"/>
                    </a:cubicBezTo>
                    <a:lnTo>
                      <a:pt x="23557" y="106003"/>
                    </a:lnTo>
                    <a:cubicBezTo>
                      <a:pt x="10548" y="106003"/>
                      <a:pt x="0" y="95455"/>
                      <a:pt x="0" y="82446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22" name="자유형: 도형 421">
                <a:extLst>
                  <a:ext uri="{FF2B5EF4-FFF2-40B4-BE49-F238E27FC236}">
                    <a16:creationId xmlns:a16="http://schemas.microsoft.com/office/drawing/2014/main" id="{8706AEE1-E577-00FC-AC6A-89B83564FC34}"/>
                  </a:ext>
                </a:extLst>
              </p:cNvPr>
              <p:cNvSpPr/>
              <p:nvPr/>
            </p:nvSpPr>
            <p:spPr>
              <a:xfrm>
                <a:off x="7123670" y="2832065"/>
                <a:ext cx="211996" cy="106003"/>
              </a:xfrm>
              <a:custGeom>
                <a:avLst/>
                <a:gdLst>
                  <a:gd name="connsiteX0" fmla="*/ 0 w 211996"/>
                  <a:gd name="connsiteY0" fmla="*/ 82446 h 106003"/>
                  <a:gd name="connsiteX1" fmla="*/ 0 w 211996"/>
                  <a:gd name="connsiteY1" fmla="*/ 23557 h 106003"/>
                  <a:gd name="connsiteX2" fmla="*/ 23557 w 211996"/>
                  <a:gd name="connsiteY2" fmla="*/ 0 h 106003"/>
                  <a:gd name="connsiteX3" fmla="*/ 188439 w 211996"/>
                  <a:gd name="connsiteY3" fmla="*/ 0 h 106003"/>
                  <a:gd name="connsiteX4" fmla="*/ 211996 w 211996"/>
                  <a:gd name="connsiteY4" fmla="*/ 23557 h 106003"/>
                  <a:gd name="connsiteX5" fmla="*/ 211996 w 211996"/>
                  <a:gd name="connsiteY5" fmla="*/ 82446 h 106003"/>
                  <a:gd name="connsiteX6" fmla="*/ 188439 w 211996"/>
                  <a:gd name="connsiteY6" fmla="*/ 106003 h 106003"/>
                  <a:gd name="connsiteX7" fmla="*/ 23557 w 211996"/>
                  <a:gd name="connsiteY7" fmla="*/ 106003 h 106003"/>
                  <a:gd name="connsiteX8" fmla="*/ 0 w 211996"/>
                  <a:gd name="connsiteY8" fmla="*/ 82446 h 106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106003">
                    <a:moveTo>
                      <a:pt x="0" y="82446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82446"/>
                    </a:lnTo>
                    <a:cubicBezTo>
                      <a:pt x="211996" y="95455"/>
                      <a:pt x="201448" y="106003"/>
                      <a:pt x="188439" y="106003"/>
                    </a:cubicBezTo>
                    <a:lnTo>
                      <a:pt x="23557" y="106003"/>
                    </a:lnTo>
                    <a:cubicBezTo>
                      <a:pt x="10548" y="106003"/>
                      <a:pt x="0" y="95455"/>
                      <a:pt x="0" y="82446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23" name="자유형: 도형 422">
                <a:extLst>
                  <a:ext uri="{FF2B5EF4-FFF2-40B4-BE49-F238E27FC236}">
                    <a16:creationId xmlns:a16="http://schemas.microsoft.com/office/drawing/2014/main" id="{09A2F461-25EB-4300-CADE-D73F3ACEAC5E}"/>
                  </a:ext>
                </a:extLst>
              </p:cNvPr>
              <p:cNvSpPr/>
              <p:nvPr/>
            </p:nvSpPr>
            <p:spPr>
              <a:xfrm>
                <a:off x="7380049" y="2832065"/>
                <a:ext cx="211996" cy="106003"/>
              </a:xfrm>
              <a:custGeom>
                <a:avLst/>
                <a:gdLst>
                  <a:gd name="connsiteX0" fmla="*/ 188439 w 211996"/>
                  <a:gd name="connsiteY0" fmla="*/ 106003 h 106003"/>
                  <a:gd name="connsiteX1" fmla="*/ 23558 w 211996"/>
                  <a:gd name="connsiteY1" fmla="*/ 106003 h 106003"/>
                  <a:gd name="connsiteX2" fmla="*/ 0 w 211996"/>
                  <a:gd name="connsiteY2" fmla="*/ 82446 h 106003"/>
                  <a:gd name="connsiteX3" fmla="*/ 0 w 211996"/>
                  <a:gd name="connsiteY3" fmla="*/ 23557 h 106003"/>
                  <a:gd name="connsiteX4" fmla="*/ 23558 w 211996"/>
                  <a:gd name="connsiteY4" fmla="*/ 0 h 106003"/>
                  <a:gd name="connsiteX5" fmla="*/ 188439 w 211996"/>
                  <a:gd name="connsiteY5" fmla="*/ 0 h 106003"/>
                  <a:gd name="connsiteX6" fmla="*/ 211997 w 211996"/>
                  <a:gd name="connsiteY6" fmla="*/ 23557 h 106003"/>
                  <a:gd name="connsiteX7" fmla="*/ 211997 w 211996"/>
                  <a:gd name="connsiteY7" fmla="*/ 82446 h 106003"/>
                  <a:gd name="connsiteX8" fmla="*/ 188439 w 211996"/>
                  <a:gd name="connsiteY8" fmla="*/ 106003 h 106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106003">
                    <a:moveTo>
                      <a:pt x="188439" y="106003"/>
                    </a:moveTo>
                    <a:lnTo>
                      <a:pt x="23558" y="106003"/>
                    </a:lnTo>
                    <a:cubicBezTo>
                      <a:pt x="10548" y="106003"/>
                      <a:pt x="0" y="95455"/>
                      <a:pt x="0" y="82446"/>
                    </a:cubicBezTo>
                    <a:lnTo>
                      <a:pt x="0" y="23557"/>
                    </a:lnTo>
                    <a:cubicBezTo>
                      <a:pt x="0" y="10548"/>
                      <a:pt x="10548" y="0"/>
                      <a:pt x="23558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82446"/>
                    </a:lnTo>
                    <a:cubicBezTo>
                      <a:pt x="211997" y="95455"/>
                      <a:pt x="201448" y="106003"/>
                      <a:pt x="188439" y="106003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371" name="그래픽 20" descr="휴대폰 및 계산기와 노트북">
              <a:extLst>
                <a:ext uri="{FF2B5EF4-FFF2-40B4-BE49-F238E27FC236}">
                  <a16:creationId xmlns:a16="http://schemas.microsoft.com/office/drawing/2014/main" id="{B5757025-8A0F-65D1-899E-17F20D65F1C1}"/>
                </a:ext>
              </a:extLst>
            </p:cNvPr>
            <p:cNvGrpSpPr/>
            <p:nvPr/>
          </p:nvGrpSpPr>
          <p:grpSpPr>
            <a:xfrm>
              <a:off x="4047091" y="2996947"/>
              <a:ext cx="3548371" cy="753756"/>
              <a:chOff x="4047091" y="2996947"/>
              <a:chExt cx="3548371" cy="753756"/>
            </a:xfrm>
            <a:solidFill>
              <a:srgbClr val="2F2F2F"/>
            </a:solidFill>
          </p:grpSpPr>
          <p:sp>
            <p:nvSpPr>
              <p:cNvPr id="396" name="자유형: 도형 395">
                <a:extLst>
                  <a:ext uri="{FF2B5EF4-FFF2-40B4-BE49-F238E27FC236}">
                    <a16:creationId xmlns:a16="http://schemas.microsoft.com/office/drawing/2014/main" id="{E0568ED1-30FE-7F66-E077-834BB832B0FF}"/>
                  </a:ext>
                </a:extLst>
              </p:cNvPr>
              <p:cNvSpPr/>
              <p:nvPr/>
            </p:nvSpPr>
            <p:spPr>
              <a:xfrm>
                <a:off x="4047091" y="3538707"/>
                <a:ext cx="344963" cy="211996"/>
              </a:xfrm>
              <a:custGeom>
                <a:avLst/>
                <a:gdLst>
                  <a:gd name="connsiteX0" fmla="*/ 321406 w 344963"/>
                  <a:gd name="connsiteY0" fmla="*/ 0 h 211996"/>
                  <a:gd name="connsiteX1" fmla="*/ 23557 w 344963"/>
                  <a:gd name="connsiteY1" fmla="*/ 0 h 211996"/>
                  <a:gd name="connsiteX2" fmla="*/ 0 w 344963"/>
                  <a:gd name="connsiteY2" fmla="*/ 23557 h 211996"/>
                  <a:gd name="connsiteX3" fmla="*/ 0 w 344963"/>
                  <a:gd name="connsiteY3" fmla="*/ 188439 h 211996"/>
                  <a:gd name="connsiteX4" fmla="*/ 23557 w 344963"/>
                  <a:gd name="connsiteY4" fmla="*/ 211996 h 211996"/>
                  <a:gd name="connsiteX5" fmla="*/ 321406 w 344963"/>
                  <a:gd name="connsiteY5" fmla="*/ 211996 h 211996"/>
                  <a:gd name="connsiteX6" fmla="*/ 344963 w 344963"/>
                  <a:gd name="connsiteY6" fmla="*/ 188439 h 211996"/>
                  <a:gd name="connsiteX7" fmla="*/ 344963 w 344963"/>
                  <a:gd name="connsiteY7" fmla="*/ 23547 h 211996"/>
                  <a:gd name="connsiteX8" fmla="*/ 321406 w 344963"/>
                  <a:gd name="connsiteY8" fmla="*/ 0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44963" h="211996">
                    <a:moveTo>
                      <a:pt x="321406" y="0"/>
                    </a:moveTo>
                    <a:lnTo>
                      <a:pt x="23557" y="0"/>
                    </a:lnTo>
                    <a:cubicBezTo>
                      <a:pt x="10548" y="0"/>
                      <a:pt x="0" y="10548"/>
                      <a:pt x="0" y="23557"/>
                    </a:cubicBezTo>
                    <a:lnTo>
                      <a:pt x="0" y="188439"/>
                    </a:lnTo>
                    <a:cubicBezTo>
                      <a:pt x="0" y="201448"/>
                      <a:pt x="10548" y="211996"/>
                      <a:pt x="23557" y="211996"/>
                    </a:cubicBezTo>
                    <a:lnTo>
                      <a:pt x="321406" y="211996"/>
                    </a:lnTo>
                    <a:cubicBezTo>
                      <a:pt x="334415" y="211996"/>
                      <a:pt x="344963" y="201448"/>
                      <a:pt x="344963" y="188439"/>
                    </a:cubicBezTo>
                    <a:lnTo>
                      <a:pt x="344963" y="23547"/>
                    </a:lnTo>
                    <a:cubicBezTo>
                      <a:pt x="344954" y="10538"/>
                      <a:pt x="334415" y="0"/>
                      <a:pt x="321406" y="0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97" name="자유형: 도형 396">
                <a:extLst>
                  <a:ext uri="{FF2B5EF4-FFF2-40B4-BE49-F238E27FC236}">
                    <a16:creationId xmlns:a16="http://schemas.microsoft.com/office/drawing/2014/main" id="{22273296-8176-70BF-593A-4D7A16FEA1F4}"/>
                  </a:ext>
                </a:extLst>
              </p:cNvPr>
              <p:cNvSpPr/>
              <p:nvPr/>
            </p:nvSpPr>
            <p:spPr>
              <a:xfrm>
                <a:off x="7250499" y="3538707"/>
                <a:ext cx="344963" cy="211996"/>
              </a:xfrm>
              <a:custGeom>
                <a:avLst/>
                <a:gdLst>
                  <a:gd name="connsiteX0" fmla="*/ 321406 w 344963"/>
                  <a:gd name="connsiteY0" fmla="*/ 0 h 211996"/>
                  <a:gd name="connsiteX1" fmla="*/ 23557 w 344963"/>
                  <a:gd name="connsiteY1" fmla="*/ 0 h 211996"/>
                  <a:gd name="connsiteX2" fmla="*/ 0 w 344963"/>
                  <a:gd name="connsiteY2" fmla="*/ 23557 h 211996"/>
                  <a:gd name="connsiteX3" fmla="*/ 0 w 344963"/>
                  <a:gd name="connsiteY3" fmla="*/ 188439 h 211996"/>
                  <a:gd name="connsiteX4" fmla="*/ 23557 w 344963"/>
                  <a:gd name="connsiteY4" fmla="*/ 211996 h 211996"/>
                  <a:gd name="connsiteX5" fmla="*/ 321406 w 344963"/>
                  <a:gd name="connsiteY5" fmla="*/ 211996 h 211996"/>
                  <a:gd name="connsiteX6" fmla="*/ 344963 w 344963"/>
                  <a:gd name="connsiteY6" fmla="*/ 188439 h 211996"/>
                  <a:gd name="connsiteX7" fmla="*/ 344963 w 344963"/>
                  <a:gd name="connsiteY7" fmla="*/ 23547 h 211996"/>
                  <a:gd name="connsiteX8" fmla="*/ 321406 w 344963"/>
                  <a:gd name="connsiteY8" fmla="*/ 0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44963" h="211996">
                    <a:moveTo>
                      <a:pt x="321406" y="0"/>
                    </a:moveTo>
                    <a:lnTo>
                      <a:pt x="23557" y="0"/>
                    </a:lnTo>
                    <a:cubicBezTo>
                      <a:pt x="10548" y="0"/>
                      <a:pt x="0" y="10548"/>
                      <a:pt x="0" y="23557"/>
                    </a:cubicBezTo>
                    <a:lnTo>
                      <a:pt x="0" y="188439"/>
                    </a:lnTo>
                    <a:cubicBezTo>
                      <a:pt x="0" y="201448"/>
                      <a:pt x="10548" y="211996"/>
                      <a:pt x="23557" y="211996"/>
                    </a:cubicBezTo>
                    <a:lnTo>
                      <a:pt x="321406" y="211996"/>
                    </a:lnTo>
                    <a:cubicBezTo>
                      <a:pt x="334415" y="211996"/>
                      <a:pt x="344963" y="201448"/>
                      <a:pt x="344963" y="188439"/>
                    </a:cubicBezTo>
                    <a:lnTo>
                      <a:pt x="344963" y="23547"/>
                    </a:lnTo>
                    <a:cubicBezTo>
                      <a:pt x="344963" y="10538"/>
                      <a:pt x="334415" y="0"/>
                      <a:pt x="321406" y="0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98" name="자유형: 도형 397">
                <a:extLst>
                  <a:ext uri="{FF2B5EF4-FFF2-40B4-BE49-F238E27FC236}">
                    <a16:creationId xmlns:a16="http://schemas.microsoft.com/office/drawing/2014/main" id="{87CB8D81-044B-D3E7-1173-62E034C6D480}"/>
                  </a:ext>
                </a:extLst>
              </p:cNvPr>
              <p:cNvSpPr/>
              <p:nvPr/>
            </p:nvSpPr>
            <p:spPr>
              <a:xfrm>
                <a:off x="7250499" y="2996947"/>
                <a:ext cx="344963" cy="211996"/>
              </a:xfrm>
              <a:custGeom>
                <a:avLst/>
                <a:gdLst>
                  <a:gd name="connsiteX0" fmla="*/ 321406 w 344963"/>
                  <a:gd name="connsiteY0" fmla="*/ 0 h 211996"/>
                  <a:gd name="connsiteX1" fmla="*/ 23557 w 344963"/>
                  <a:gd name="connsiteY1" fmla="*/ 0 h 211996"/>
                  <a:gd name="connsiteX2" fmla="*/ 0 w 344963"/>
                  <a:gd name="connsiteY2" fmla="*/ 23557 h 211996"/>
                  <a:gd name="connsiteX3" fmla="*/ 0 w 344963"/>
                  <a:gd name="connsiteY3" fmla="*/ 188439 h 211996"/>
                  <a:gd name="connsiteX4" fmla="*/ 23557 w 344963"/>
                  <a:gd name="connsiteY4" fmla="*/ 211997 h 211996"/>
                  <a:gd name="connsiteX5" fmla="*/ 321406 w 344963"/>
                  <a:gd name="connsiteY5" fmla="*/ 211997 h 211996"/>
                  <a:gd name="connsiteX6" fmla="*/ 344963 w 344963"/>
                  <a:gd name="connsiteY6" fmla="*/ 188439 h 211996"/>
                  <a:gd name="connsiteX7" fmla="*/ 344963 w 344963"/>
                  <a:gd name="connsiteY7" fmla="*/ 23557 h 211996"/>
                  <a:gd name="connsiteX8" fmla="*/ 321406 w 344963"/>
                  <a:gd name="connsiteY8" fmla="*/ 0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44963" h="211996">
                    <a:moveTo>
                      <a:pt x="321406" y="0"/>
                    </a:moveTo>
                    <a:lnTo>
                      <a:pt x="23557" y="0"/>
                    </a:lnTo>
                    <a:cubicBezTo>
                      <a:pt x="10548" y="0"/>
                      <a:pt x="0" y="10548"/>
                      <a:pt x="0" y="23557"/>
                    </a:cubicBezTo>
                    <a:lnTo>
                      <a:pt x="0" y="188439"/>
                    </a:lnTo>
                    <a:cubicBezTo>
                      <a:pt x="0" y="201448"/>
                      <a:pt x="10548" y="211997"/>
                      <a:pt x="23557" y="211997"/>
                    </a:cubicBezTo>
                    <a:lnTo>
                      <a:pt x="321406" y="211997"/>
                    </a:lnTo>
                    <a:cubicBezTo>
                      <a:pt x="334415" y="211997"/>
                      <a:pt x="344963" y="201448"/>
                      <a:pt x="344963" y="188439"/>
                    </a:cubicBezTo>
                    <a:lnTo>
                      <a:pt x="344963" y="23557"/>
                    </a:lnTo>
                    <a:cubicBezTo>
                      <a:pt x="344963" y="10548"/>
                      <a:pt x="334415" y="0"/>
                      <a:pt x="321406" y="0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99" name="자유형: 도형 398">
                <a:extLst>
                  <a:ext uri="{FF2B5EF4-FFF2-40B4-BE49-F238E27FC236}">
                    <a16:creationId xmlns:a16="http://schemas.microsoft.com/office/drawing/2014/main" id="{6B0B6DBE-8688-949E-9FFF-EB069E93CB1F}"/>
                  </a:ext>
                </a:extLst>
              </p:cNvPr>
              <p:cNvSpPr/>
              <p:nvPr/>
            </p:nvSpPr>
            <p:spPr>
              <a:xfrm>
                <a:off x="4436438" y="353869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00" name="자유형: 도형 399">
                <a:extLst>
                  <a:ext uri="{FF2B5EF4-FFF2-40B4-BE49-F238E27FC236}">
                    <a16:creationId xmlns:a16="http://schemas.microsoft.com/office/drawing/2014/main" id="{FAE629DF-7C75-8BE6-57D4-3752A2A4A051}"/>
                  </a:ext>
                </a:extLst>
              </p:cNvPr>
              <p:cNvSpPr/>
              <p:nvPr/>
            </p:nvSpPr>
            <p:spPr>
              <a:xfrm>
                <a:off x="4692818" y="353869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01" name="자유형: 도형 400">
                <a:extLst>
                  <a:ext uri="{FF2B5EF4-FFF2-40B4-BE49-F238E27FC236}">
                    <a16:creationId xmlns:a16="http://schemas.microsoft.com/office/drawing/2014/main" id="{D449F428-A34B-1E2F-DAF2-DD2CD45D7CD0}"/>
                  </a:ext>
                </a:extLst>
              </p:cNvPr>
              <p:cNvSpPr/>
              <p:nvPr/>
            </p:nvSpPr>
            <p:spPr>
              <a:xfrm>
                <a:off x="4949208" y="353869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6 h 211996"/>
                  <a:gd name="connsiteX7" fmla="*/ 2354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6"/>
                      <a:pt x="188439" y="211996"/>
                    </a:cubicBezTo>
                    <a:lnTo>
                      <a:pt x="23547" y="211996"/>
                    </a:lnTo>
                    <a:cubicBezTo>
                      <a:pt x="1053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02" name="자유형: 도형 401">
                <a:extLst>
                  <a:ext uri="{FF2B5EF4-FFF2-40B4-BE49-F238E27FC236}">
                    <a16:creationId xmlns:a16="http://schemas.microsoft.com/office/drawing/2014/main" id="{DB242BE1-6E55-3174-988A-67F3BBF93E14}"/>
                  </a:ext>
                </a:extLst>
              </p:cNvPr>
              <p:cNvSpPr/>
              <p:nvPr/>
            </p:nvSpPr>
            <p:spPr>
              <a:xfrm>
                <a:off x="5205588" y="353869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03" name="자유형: 도형 402">
                <a:extLst>
                  <a:ext uri="{FF2B5EF4-FFF2-40B4-BE49-F238E27FC236}">
                    <a16:creationId xmlns:a16="http://schemas.microsoft.com/office/drawing/2014/main" id="{C9346AA1-7490-3F9D-A0E7-81BC357E50E7}"/>
                  </a:ext>
                </a:extLst>
              </p:cNvPr>
              <p:cNvSpPr/>
              <p:nvPr/>
            </p:nvSpPr>
            <p:spPr>
              <a:xfrm>
                <a:off x="5461968" y="353869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04" name="자유형: 도형 403">
                <a:extLst>
                  <a:ext uri="{FF2B5EF4-FFF2-40B4-BE49-F238E27FC236}">
                    <a16:creationId xmlns:a16="http://schemas.microsoft.com/office/drawing/2014/main" id="{B7B6C251-0DF3-4C99-6402-3C91D121F174}"/>
                  </a:ext>
                </a:extLst>
              </p:cNvPr>
              <p:cNvSpPr/>
              <p:nvPr/>
            </p:nvSpPr>
            <p:spPr>
              <a:xfrm>
                <a:off x="5718348" y="353869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05" name="자유형: 도형 404">
                <a:extLst>
                  <a:ext uri="{FF2B5EF4-FFF2-40B4-BE49-F238E27FC236}">
                    <a16:creationId xmlns:a16="http://schemas.microsoft.com/office/drawing/2014/main" id="{11794D23-0328-EA15-1CA7-73BD216D3815}"/>
                  </a:ext>
                </a:extLst>
              </p:cNvPr>
              <p:cNvSpPr/>
              <p:nvPr/>
            </p:nvSpPr>
            <p:spPr>
              <a:xfrm>
                <a:off x="5974727" y="353869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06" name="자유형: 도형 405">
                <a:extLst>
                  <a:ext uri="{FF2B5EF4-FFF2-40B4-BE49-F238E27FC236}">
                    <a16:creationId xmlns:a16="http://schemas.microsoft.com/office/drawing/2014/main" id="{E6255E98-2B0F-7B52-28AC-19F649A09D98}"/>
                  </a:ext>
                </a:extLst>
              </p:cNvPr>
              <p:cNvSpPr/>
              <p:nvPr/>
            </p:nvSpPr>
            <p:spPr>
              <a:xfrm>
                <a:off x="6231117" y="353869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3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07" name="자유형: 도형 406">
                <a:extLst>
                  <a:ext uri="{FF2B5EF4-FFF2-40B4-BE49-F238E27FC236}">
                    <a16:creationId xmlns:a16="http://schemas.microsoft.com/office/drawing/2014/main" id="{ED1E4156-DC7A-3D25-9D78-E73E0972BF2A}"/>
                  </a:ext>
                </a:extLst>
              </p:cNvPr>
              <p:cNvSpPr/>
              <p:nvPr/>
            </p:nvSpPr>
            <p:spPr>
              <a:xfrm>
                <a:off x="6487497" y="353869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3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08" name="자유형: 도형 407">
                <a:extLst>
                  <a:ext uri="{FF2B5EF4-FFF2-40B4-BE49-F238E27FC236}">
                    <a16:creationId xmlns:a16="http://schemas.microsoft.com/office/drawing/2014/main" id="{F852C14B-54CD-0A20-BF6E-3B8453E81859}"/>
                  </a:ext>
                </a:extLst>
              </p:cNvPr>
              <p:cNvSpPr/>
              <p:nvPr/>
            </p:nvSpPr>
            <p:spPr>
              <a:xfrm>
                <a:off x="6743877" y="353869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09" name="자유형: 도형 408">
                <a:extLst>
                  <a:ext uri="{FF2B5EF4-FFF2-40B4-BE49-F238E27FC236}">
                    <a16:creationId xmlns:a16="http://schemas.microsoft.com/office/drawing/2014/main" id="{F3D8891C-FD02-6ED2-CABC-451B9A382B05}"/>
                  </a:ext>
                </a:extLst>
              </p:cNvPr>
              <p:cNvSpPr/>
              <p:nvPr/>
            </p:nvSpPr>
            <p:spPr>
              <a:xfrm>
                <a:off x="7000257" y="353869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8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8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8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8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372" name="그래픽 20" descr="휴대폰 및 계산기와 노트북">
              <a:extLst>
                <a:ext uri="{FF2B5EF4-FFF2-40B4-BE49-F238E27FC236}">
                  <a16:creationId xmlns:a16="http://schemas.microsoft.com/office/drawing/2014/main" id="{FF477370-4FB1-4A15-E1FD-2390696434D1}"/>
                </a:ext>
              </a:extLst>
            </p:cNvPr>
            <p:cNvGrpSpPr/>
            <p:nvPr/>
          </p:nvGrpSpPr>
          <p:grpSpPr>
            <a:xfrm>
              <a:off x="4047082" y="3809573"/>
              <a:ext cx="3544269" cy="211996"/>
              <a:chOff x="4047082" y="3809573"/>
              <a:chExt cx="3544269" cy="211996"/>
            </a:xfrm>
            <a:solidFill>
              <a:srgbClr val="2F2F2F"/>
            </a:solidFill>
          </p:grpSpPr>
          <p:sp>
            <p:nvSpPr>
              <p:cNvPr id="384" name="자유형: 도형 383">
                <a:extLst>
                  <a:ext uri="{FF2B5EF4-FFF2-40B4-BE49-F238E27FC236}">
                    <a16:creationId xmlns:a16="http://schemas.microsoft.com/office/drawing/2014/main" id="{59B3229F-3A76-0741-0E63-B25AFF2AEE0A}"/>
                  </a:ext>
                </a:extLst>
              </p:cNvPr>
              <p:cNvSpPr/>
              <p:nvPr/>
            </p:nvSpPr>
            <p:spPr>
              <a:xfrm>
                <a:off x="4047082" y="3809573"/>
                <a:ext cx="470422" cy="211996"/>
              </a:xfrm>
              <a:custGeom>
                <a:avLst/>
                <a:gdLst>
                  <a:gd name="connsiteX0" fmla="*/ 446865 w 470422"/>
                  <a:gd name="connsiteY0" fmla="*/ 211996 h 211996"/>
                  <a:gd name="connsiteX1" fmla="*/ 23557 w 470422"/>
                  <a:gd name="connsiteY1" fmla="*/ 211996 h 211996"/>
                  <a:gd name="connsiteX2" fmla="*/ 0 w 470422"/>
                  <a:gd name="connsiteY2" fmla="*/ 188439 h 211996"/>
                  <a:gd name="connsiteX3" fmla="*/ 0 w 470422"/>
                  <a:gd name="connsiteY3" fmla="*/ 23557 h 211996"/>
                  <a:gd name="connsiteX4" fmla="*/ 23557 w 470422"/>
                  <a:gd name="connsiteY4" fmla="*/ 0 h 211996"/>
                  <a:gd name="connsiteX5" fmla="*/ 446865 w 470422"/>
                  <a:gd name="connsiteY5" fmla="*/ 0 h 211996"/>
                  <a:gd name="connsiteX6" fmla="*/ 470423 w 470422"/>
                  <a:gd name="connsiteY6" fmla="*/ 23557 h 211996"/>
                  <a:gd name="connsiteX7" fmla="*/ 470423 w 470422"/>
                  <a:gd name="connsiteY7" fmla="*/ 188439 h 211996"/>
                  <a:gd name="connsiteX8" fmla="*/ 446865 w 470422"/>
                  <a:gd name="connsiteY8" fmla="*/ 211996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70422" h="211996">
                    <a:moveTo>
                      <a:pt x="446865" y="211996"/>
                    </a:move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446865" y="0"/>
                    </a:lnTo>
                    <a:cubicBezTo>
                      <a:pt x="459874" y="0"/>
                      <a:pt x="470423" y="10548"/>
                      <a:pt x="470423" y="23557"/>
                    </a:cubicBezTo>
                    <a:lnTo>
                      <a:pt x="470423" y="188439"/>
                    </a:lnTo>
                    <a:cubicBezTo>
                      <a:pt x="470423" y="201448"/>
                      <a:pt x="459874" y="211996"/>
                      <a:pt x="446865" y="211996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85" name="자유형: 도형 384">
                <a:extLst>
                  <a:ext uri="{FF2B5EF4-FFF2-40B4-BE49-F238E27FC236}">
                    <a16:creationId xmlns:a16="http://schemas.microsoft.com/office/drawing/2014/main" id="{DBEA47D4-E246-635E-E835-E35642FCE42B}"/>
                  </a:ext>
                </a:extLst>
              </p:cNvPr>
              <p:cNvSpPr/>
              <p:nvPr/>
            </p:nvSpPr>
            <p:spPr>
              <a:xfrm>
                <a:off x="4559851" y="3809573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86" name="자유형: 도형 385">
                <a:extLst>
                  <a:ext uri="{FF2B5EF4-FFF2-40B4-BE49-F238E27FC236}">
                    <a16:creationId xmlns:a16="http://schemas.microsoft.com/office/drawing/2014/main" id="{0461C315-EF45-DF4C-E8F4-F49DF61D0068}"/>
                  </a:ext>
                </a:extLst>
              </p:cNvPr>
              <p:cNvSpPr/>
              <p:nvPr/>
            </p:nvSpPr>
            <p:spPr>
              <a:xfrm>
                <a:off x="4816231" y="3809573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87" name="자유형: 도형 386">
                <a:extLst>
                  <a:ext uri="{FF2B5EF4-FFF2-40B4-BE49-F238E27FC236}">
                    <a16:creationId xmlns:a16="http://schemas.microsoft.com/office/drawing/2014/main" id="{A16C8E7B-27A1-EE10-7718-308FCB380510}"/>
                  </a:ext>
                </a:extLst>
              </p:cNvPr>
              <p:cNvSpPr/>
              <p:nvPr/>
            </p:nvSpPr>
            <p:spPr>
              <a:xfrm>
                <a:off x="5072621" y="3809573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3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88" name="자유형: 도형 387">
                <a:extLst>
                  <a:ext uri="{FF2B5EF4-FFF2-40B4-BE49-F238E27FC236}">
                    <a16:creationId xmlns:a16="http://schemas.microsoft.com/office/drawing/2014/main" id="{9FB79B2B-DD98-9794-951E-D0CE672B8580}"/>
                  </a:ext>
                </a:extLst>
              </p:cNvPr>
              <p:cNvSpPr/>
              <p:nvPr/>
            </p:nvSpPr>
            <p:spPr>
              <a:xfrm>
                <a:off x="5329001" y="3809573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89" name="자유형: 도형 388">
                <a:extLst>
                  <a:ext uri="{FF2B5EF4-FFF2-40B4-BE49-F238E27FC236}">
                    <a16:creationId xmlns:a16="http://schemas.microsoft.com/office/drawing/2014/main" id="{E1710F14-9EFB-C286-8E9B-933CE1C06600}"/>
                  </a:ext>
                </a:extLst>
              </p:cNvPr>
              <p:cNvSpPr/>
              <p:nvPr/>
            </p:nvSpPr>
            <p:spPr>
              <a:xfrm>
                <a:off x="5585381" y="3809573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90" name="자유형: 도형 389">
                <a:extLst>
                  <a:ext uri="{FF2B5EF4-FFF2-40B4-BE49-F238E27FC236}">
                    <a16:creationId xmlns:a16="http://schemas.microsoft.com/office/drawing/2014/main" id="{849BB3D1-2407-D7C8-DA47-89BE91A669E8}"/>
                  </a:ext>
                </a:extLst>
              </p:cNvPr>
              <p:cNvSpPr/>
              <p:nvPr/>
            </p:nvSpPr>
            <p:spPr>
              <a:xfrm>
                <a:off x="5841761" y="3809573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91" name="자유형: 도형 390">
                <a:extLst>
                  <a:ext uri="{FF2B5EF4-FFF2-40B4-BE49-F238E27FC236}">
                    <a16:creationId xmlns:a16="http://schemas.microsoft.com/office/drawing/2014/main" id="{F198E23C-72A3-07C9-8702-70A83BF0DE00}"/>
                  </a:ext>
                </a:extLst>
              </p:cNvPr>
              <p:cNvSpPr/>
              <p:nvPr/>
            </p:nvSpPr>
            <p:spPr>
              <a:xfrm>
                <a:off x="6098140" y="3809573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92" name="자유형: 도형 391">
                <a:extLst>
                  <a:ext uri="{FF2B5EF4-FFF2-40B4-BE49-F238E27FC236}">
                    <a16:creationId xmlns:a16="http://schemas.microsoft.com/office/drawing/2014/main" id="{CEE6C9B3-57AC-4C6D-AD6E-93BD1CAF95D0}"/>
                  </a:ext>
                </a:extLst>
              </p:cNvPr>
              <p:cNvSpPr/>
              <p:nvPr/>
            </p:nvSpPr>
            <p:spPr>
              <a:xfrm>
                <a:off x="6354530" y="3809573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39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93" name="자유형: 도형 392">
                <a:extLst>
                  <a:ext uri="{FF2B5EF4-FFF2-40B4-BE49-F238E27FC236}">
                    <a16:creationId xmlns:a16="http://schemas.microsoft.com/office/drawing/2014/main" id="{9138CFBF-6D48-9BE9-7FCC-C0B6C06405D9}"/>
                  </a:ext>
                </a:extLst>
              </p:cNvPr>
              <p:cNvSpPr/>
              <p:nvPr/>
            </p:nvSpPr>
            <p:spPr>
              <a:xfrm>
                <a:off x="6610910" y="3809573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8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8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8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8" y="211996"/>
                    </a:lnTo>
                    <a:cubicBezTo>
                      <a:pt x="10539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94" name="자유형: 도형 393">
                <a:extLst>
                  <a:ext uri="{FF2B5EF4-FFF2-40B4-BE49-F238E27FC236}">
                    <a16:creationId xmlns:a16="http://schemas.microsoft.com/office/drawing/2014/main" id="{394B84DB-6E58-7024-F132-59370F9437E6}"/>
                  </a:ext>
                </a:extLst>
              </p:cNvPr>
              <p:cNvSpPr/>
              <p:nvPr/>
            </p:nvSpPr>
            <p:spPr>
              <a:xfrm>
                <a:off x="6867290" y="3809573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95" name="자유형: 도형 394">
                <a:extLst>
                  <a:ext uri="{FF2B5EF4-FFF2-40B4-BE49-F238E27FC236}">
                    <a16:creationId xmlns:a16="http://schemas.microsoft.com/office/drawing/2014/main" id="{3BA91B64-584A-5A16-6C97-238DEEC9B78E}"/>
                  </a:ext>
                </a:extLst>
              </p:cNvPr>
              <p:cNvSpPr/>
              <p:nvPr/>
            </p:nvSpPr>
            <p:spPr>
              <a:xfrm>
                <a:off x="7123670" y="3809573"/>
                <a:ext cx="467681" cy="211996"/>
              </a:xfrm>
              <a:custGeom>
                <a:avLst/>
                <a:gdLst>
                  <a:gd name="connsiteX0" fmla="*/ 0 w 467681"/>
                  <a:gd name="connsiteY0" fmla="*/ 188439 h 211996"/>
                  <a:gd name="connsiteX1" fmla="*/ 0 w 467681"/>
                  <a:gd name="connsiteY1" fmla="*/ 23557 h 211996"/>
                  <a:gd name="connsiteX2" fmla="*/ 23557 w 467681"/>
                  <a:gd name="connsiteY2" fmla="*/ 0 h 211996"/>
                  <a:gd name="connsiteX3" fmla="*/ 444124 w 467681"/>
                  <a:gd name="connsiteY3" fmla="*/ 0 h 211996"/>
                  <a:gd name="connsiteX4" fmla="*/ 467682 w 467681"/>
                  <a:gd name="connsiteY4" fmla="*/ 23557 h 211996"/>
                  <a:gd name="connsiteX5" fmla="*/ 467682 w 467681"/>
                  <a:gd name="connsiteY5" fmla="*/ 188439 h 211996"/>
                  <a:gd name="connsiteX6" fmla="*/ 444124 w 467681"/>
                  <a:gd name="connsiteY6" fmla="*/ 211996 h 211996"/>
                  <a:gd name="connsiteX7" fmla="*/ 23557 w 467681"/>
                  <a:gd name="connsiteY7" fmla="*/ 211996 h 211996"/>
                  <a:gd name="connsiteX8" fmla="*/ 0 w 467681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67681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9197" y="14360"/>
                      <a:pt x="14360" y="9197"/>
                      <a:pt x="23557" y="0"/>
                    </a:cubicBezTo>
                    <a:lnTo>
                      <a:pt x="444124" y="0"/>
                    </a:lnTo>
                    <a:cubicBezTo>
                      <a:pt x="453322" y="9197"/>
                      <a:pt x="458484" y="14360"/>
                      <a:pt x="467682" y="23557"/>
                    </a:cubicBezTo>
                    <a:lnTo>
                      <a:pt x="467682" y="188439"/>
                    </a:lnTo>
                    <a:cubicBezTo>
                      <a:pt x="458484" y="197636"/>
                      <a:pt x="453322" y="202799"/>
                      <a:pt x="444124" y="211996"/>
                    </a:cubicBezTo>
                    <a:lnTo>
                      <a:pt x="23557" y="211996"/>
                    </a:lnTo>
                    <a:cubicBezTo>
                      <a:pt x="14360" y="202799"/>
                      <a:pt x="9197" y="197646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373" name="그래픽 20" descr="휴대폰 및 계산기와 노트북">
              <a:extLst>
                <a:ext uri="{FF2B5EF4-FFF2-40B4-BE49-F238E27FC236}">
                  <a16:creationId xmlns:a16="http://schemas.microsoft.com/office/drawing/2014/main" id="{0948C7DB-216A-3AE5-EA10-2C2559A63CBD}"/>
                </a:ext>
              </a:extLst>
            </p:cNvPr>
            <p:cNvGrpSpPr/>
            <p:nvPr/>
          </p:nvGrpSpPr>
          <p:grpSpPr>
            <a:xfrm>
              <a:off x="4047091" y="4075082"/>
              <a:ext cx="3543680" cy="213009"/>
              <a:chOff x="4047091" y="4075082"/>
              <a:chExt cx="3543680" cy="213009"/>
            </a:xfrm>
            <a:solidFill>
              <a:srgbClr val="2F2F2F"/>
            </a:solidFill>
          </p:grpSpPr>
          <p:sp>
            <p:nvSpPr>
              <p:cNvPr id="374" name="자유형: 도형 373">
                <a:extLst>
                  <a:ext uri="{FF2B5EF4-FFF2-40B4-BE49-F238E27FC236}">
                    <a16:creationId xmlns:a16="http://schemas.microsoft.com/office/drawing/2014/main" id="{C6EEBB01-87FA-4153-35FD-654150267992}"/>
                  </a:ext>
                </a:extLst>
              </p:cNvPr>
              <p:cNvSpPr/>
              <p:nvPr/>
            </p:nvSpPr>
            <p:spPr>
              <a:xfrm>
                <a:off x="4047091" y="4075092"/>
                <a:ext cx="211996" cy="211996"/>
              </a:xfrm>
              <a:custGeom>
                <a:avLst/>
                <a:gdLst>
                  <a:gd name="connsiteX0" fmla="*/ 188439 w 211996"/>
                  <a:gd name="connsiteY0" fmla="*/ 211996 h 211996"/>
                  <a:gd name="connsiteX1" fmla="*/ 23557 w 211996"/>
                  <a:gd name="connsiteY1" fmla="*/ 211996 h 211996"/>
                  <a:gd name="connsiteX2" fmla="*/ 0 w 211996"/>
                  <a:gd name="connsiteY2" fmla="*/ 188439 h 211996"/>
                  <a:gd name="connsiteX3" fmla="*/ 0 w 211996"/>
                  <a:gd name="connsiteY3" fmla="*/ 23557 h 211996"/>
                  <a:gd name="connsiteX4" fmla="*/ 23557 w 211996"/>
                  <a:gd name="connsiteY4" fmla="*/ 0 h 211996"/>
                  <a:gd name="connsiteX5" fmla="*/ 188439 w 211996"/>
                  <a:gd name="connsiteY5" fmla="*/ 0 h 211996"/>
                  <a:gd name="connsiteX6" fmla="*/ 211997 w 211996"/>
                  <a:gd name="connsiteY6" fmla="*/ 23557 h 211996"/>
                  <a:gd name="connsiteX7" fmla="*/ 211997 w 211996"/>
                  <a:gd name="connsiteY7" fmla="*/ 188439 h 211996"/>
                  <a:gd name="connsiteX8" fmla="*/ 188439 w 211996"/>
                  <a:gd name="connsiteY8" fmla="*/ 211996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188439" y="211996"/>
                    </a:move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87" y="201448"/>
                      <a:pt x="201439" y="211996"/>
                      <a:pt x="188439" y="211996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75" name="자유형: 도형 374">
                <a:extLst>
                  <a:ext uri="{FF2B5EF4-FFF2-40B4-BE49-F238E27FC236}">
                    <a16:creationId xmlns:a16="http://schemas.microsoft.com/office/drawing/2014/main" id="{70F6C322-E40B-8F49-C75E-06C4BC18DE6B}"/>
                  </a:ext>
                </a:extLst>
              </p:cNvPr>
              <p:cNvSpPr/>
              <p:nvPr/>
            </p:nvSpPr>
            <p:spPr>
              <a:xfrm>
                <a:off x="4303471" y="4075092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76" name="자유형: 도형 375">
                <a:extLst>
                  <a:ext uri="{FF2B5EF4-FFF2-40B4-BE49-F238E27FC236}">
                    <a16:creationId xmlns:a16="http://schemas.microsoft.com/office/drawing/2014/main" id="{8D67D8AA-57E2-36BD-757A-D2CA0A3B1F94}"/>
                  </a:ext>
                </a:extLst>
              </p:cNvPr>
              <p:cNvSpPr/>
              <p:nvPr/>
            </p:nvSpPr>
            <p:spPr>
              <a:xfrm>
                <a:off x="4559851" y="4075092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77" name="자유형: 도형 376">
                <a:extLst>
                  <a:ext uri="{FF2B5EF4-FFF2-40B4-BE49-F238E27FC236}">
                    <a16:creationId xmlns:a16="http://schemas.microsoft.com/office/drawing/2014/main" id="{5ED001AD-052B-AB8D-42DA-5EEAF82FFEA2}"/>
                  </a:ext>
                </a:extLst>
              </p:cNvPr>
              <p:cNvSpPr/>
              <p:nvPr/>
            </p:nvSpPr>
            <p:spPr>
              <a:xfrm>
                <a:off x="4816231" y="4075092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13009" y="23557"/>
                      <a:pt x="23557" y="13009"/>
                      <a:pt x="23557" y="0"/>
                    </a:cubicBezTo>
                    <a:lnTo>
                      <a:pt x="188439" y="0"/>
                    </a:lnTo>
                    <a:cubicBezTo>
                      <a:pt x="188439" y="13009"/>
                      <a:pt x="198988" y="23557"/>
                      <a:pt x="211997" y="23557"/>
                    </a:cubicBezTo>
                    <a:lnTo>
                      <a:pt x="211997" y="188439"/>
                    </a:lnTo>
                    <a:cubicBezTo>
                      <a:pt x="198988" y="188439"/>
                      <a:pt x="188439" y="198988"/>
                      <a:pt x="188439" y="211996"/>
                    </a:cubicBezTo>
                    <a:lnTo>
                      <a:pt x="23557" y="211996"/>
                    </a:lnTo>
                    <a:cubicBezTo>
                      <a:pt x="23557" y="198988"/>
                      <a:pt x="13009" y="188439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78" name="자유형: 도형 377">
                <a:extLst>
                  <a:ext uri="{FF2B5EF4-FFF2-40B4-BE49-F238E27FC236}">
                    <a16:creationId xmlns:a16="http://schemas.microsoft.com/office/drawing/2014/main" id="{55D52FF2-60DC-9596-4F01-C1AAB336C792}"/>
                  </a:ext>
                </a:extLst>
              </p:cNvPr>
              <p:cNvSpPr/>
              <p:nvPr/>
            </p:nvSpPr>
            <p:spPr>
              <a:xfrm>
                <a:off x="5067660" y="4075092"/>
                <a:ext cx="1499773" cy="211996"/>
              </a:xfrm>
              <a:custGeom>
                <a:avLst/>
                <a:gdLst>
                  <a:gd name="connsiteX0" fmla="*/ 0 w 1499773"/>
                  <a:gd name="connsiteY0" fmla="*/ 188439 h 211996"/>
                  <a:gd name="connsiteX1" fmla="*/ 0 w 1499773"/>
                  <a:gd name="connsiteY1" fmla="*/ 23557 h 211996"/>
                  <a:gd name="connsiteX2" fmla="*/ 23557 w 1499773"/>
                  <a:gd name="connsiteY2" fmla="*/ 0 h 211996"/>
                  <a:gd name="connsiteX3" fmla="*/ 1476216 w 1499773"/>
                  <a:gd name="connsiteY3" fmla="*/ 0 h 211996"/>
                  <a:gd name="connsiteX4" fmla="*/ 1499773 w 1499773"/>
                  <a:gd name="connsiteY4" fmla="*/ 23557 h 211996"/>
                  <a:gd name="connsiteX5" fmla="*/ 1499773 w 1499773"/>
                  <a:gd name="connsiteY5" fmla="*/ 188439 h 211996"/>
                  <a:gd name="connsiteX6" fmla="*/ 1476216 w 1499773"/>
                  <a:gd name="connsiteY6" fmla="*/ 211996 h 211996"/>
                  <a:gd name="connsiteX7" fmla="*/ 23548 w 1499773"/>
                  <a:gd name="connsiteY7" fmla="*/ 211996 h 211996"/>
                  <a:gd name="connsiteX8" fmla="*/ 0 w 1499773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499773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476216" y="0"/>
                    </a:lnTo>
                    <a:cubicBezTo>
                      <a:pt x="1489225" y="0"/>
                      <a:pt x="1499773" y="10548"/>
                      <a:pt x="1499773" y="23557"/>
                    </a:cubicBezTo>
                    <a:lnTo>
                      <a:pt x="1499773" y="188439"/>
                    </a:lnTo>
                    <a:cubicBezTo>
                      <a:pt x="1499773" y="201448"/>
                      <a:pt x="1489225" y="211996"/>
                      <a:pt x="1476216" y="211996"/>
                    </a:cubicBezTo>
                    <a:lnTo>
                      <a:pt x="23548" y="211996"/>
                    </a:lnTo>
                    <a:cubicBezTo>
                      <a:pt x="10539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79" name="자유형: 도형 378">
                <a:extLst>
                  <a:ext uri="{FF2B5EF4-FFF2-40B4-BE49-F238E27FC236}">
                    <a16:creationId xmlns:a16="http://schemas.microsoft.com/office/drawing/2014/main" id="{BD315407-4175-5697-D9FA-C844B79C8564}"/>
                  </a:ext>
                </a:extLst>
              </p:cNvPr>
              <p:cNvSpPr/>
              <p:nvPr/>
            </p:nvSpPr>
            <p:spPr>
              <a:xfrm>
                <a:off x="6610910" y="4075092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8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8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8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8" y="211996"/>
                    </a:lnTo>
                    <a:cubicBezTo>
                      <a:pt x="10539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80" name="자유형: 도형 379">
                <a:extLst>
                  <a:ext uri="{FF2B5EF4-FFF2-40B4-BE49-F238E27FC236}">
                    <a16:creationId xmlns:a16="http://schemas.microsoft.com/office/drawing/2014/main" id="{584C7DD0-F94E-0FE1-4E11-FDB9BE3D5F3E}"/>
                  </a:ext>
                </a:extLst>
              </p:cNvPr>
              <p:cNvSpPr/>
              <p:nvPr/>
            </p:nvSpPr>
            <p:spPr>
              <a:xfrm>
                <a:off x="6868294" y="4075092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81" name="자유형: 도형 380">
                <a:extLst>
                  <a:ext uri="{FF2B5EF4-FFF2-40B4-BE49-F238E27FC236}">
                    <a16:creationId xmlns:a16="http://schemas.microsoft.com/office/drawing/2014/main" id="{A1812F12-D114-6B09-76BF-A81134161027}"/>
                  </a:ext>
                </a:extLst>
              </p:cNvPr>
              <p:cNvSpPr/>
              <p:nvPr/>
            </p:nvSpPr>
            <p:spPr>
              <a:xfrm>
                <a:off x="7378776" y="4076095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82" name="자유형: 도형 381">
                <a:extLst>
                  <a:ext uri="{FF2B5EF4-FFF2-40B4-BE49-F238E27FC236}">
                    <a16:creationId xmlns:a16="http://schemas.microsoft.com/office/drawing/2014/main" id="{368BAA44-7037-1BAE-7951-3594485A754F}"/>
                  </a:ext>
                </a:extLst>
              </p:cNvPr>
              <p:cNvSpPr/>
              <p:nvPr/>
            </p:nvSpPr>
            <p:spPr>
              <a:xfrm>
                <a:off x="7128862" y="4075082"/>
                <a:ext cx="211996" cy="96516"/>
              </a:xfrm>
              <a:custGeom>
                <a:avLst/>
                <a:gdLst>
                  <a:gd name="connsiteX0" fmla="*/ 188439 w 211996"/>
                  <a:gd name="connsiteY0" fmla="*/ 96516 h 96516"/>
                  <a:gd name="connsiteX1" fmla="*/ 23557 w 211996"/>
                  <a:gd name="connsiteY1" fmla="*/ 96516 h 96516"/>
                  <a:gd name="connsiteX2" fmla="*/ 0 w 211996"/>
                  <a:gd name="connsiteY2" fmla="*/ 72959 h 96516"/>
                  <a:gd name="connsiteX3" fmla="*/ 0 w 211996"/>
                  <a:gd name="connsiteY3" fmla="*/ 23557 h 96516"/>
                  <a:gd name="connsiteX4" fmla="*/ 23557 w 211996"/>
                  <a:gd name="connsiteY4" fmla="*/ 0 h 96516"/>
                  <a:gd name="connsiteX5" fmla="*/ 188439 w 211996"/>
                  <a:gd name="connsiteY5" fmla="*/ 0 h 96516"/>
                  <a:gd name="connsiteX6" fmla="*/ 211996 w 211996"/>
                  <a:gd name="connsiteY6" fmla="*/ 23557 h 96516"/>
                  <a:gd name="connsiteX7" fmla="*/ 211996 w 211996"/>
                  <a:gd name="connsiteY7" fmla="*/ 72959 h 96516"/>
                  <a:gd name="connsiteX8" fmla="*/ 188439 w 211996"/>
                  <a:gd name="connsiteY8" fmla="*/ 96516 h 965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96516">
                    <a:moveTo>
                      <a:pt x="188439" y="96516"/>
                    </a:moveTo>
                    <a:lnTo>
                      <a:pt x="23557" y="96516"/>
                    </a:lnTo>
                    <a:cubicBezTo>
                      <a:pt x="10548" y="96516"/>
                      <a:pt x="0" y="85968"/>
                      <a:pt x="0" y="72959"/>
                    </a:cubicBez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72959"/>
                    </a:lnTo>
                    <a:cubicBezTo>
                      <a:pt x="211996" y="85968"/>
                      <a:pt x="201448" y="96516"/>
                      <a:pt x="188439" y="96516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83" name="자유형: 도형 382">
                <a:extLst>
                  <a:ext uri="{FF2B5EF4-FFF2-40B4-BE49-F238E27FC236}">
                    <a16:creationId xmlns:a16="http://schemas.microsoft.com/office/drawing/2014/main" id="{AA186B2B-57DA-74BF-BCF6-09624828ED43}"/>
                  </a:ext>
                </a:extLst>
              </p:cNvPr>
              <p:cNvSpPr/>
              <p:nvPr/>
            </p:nvSpPr>
            <p:spPr>
              <a:xfrm>
                <a:off x="7128862" y="4190890"/>
                <a:ext cx="211996" cy="96516"/>
              </a:xfrm>
              <a:custGeom>
                <a:avLst/>
                <a:gdLst>
                  <a:gd name="connsiteX0" fmla="*/ 188439 w 211996"/>
                  <a:gd name="connsiteY0" fmla="*/ 96516 h 96516"/>
                  <a:gd name="connsiteX1" fmla="*/ 23557 w 211996"/>
                  <a:gd name="connsiteY1" fmla="*/ 96516 h 96516"/>
                  <a:gd name="connsiteX2" fmla="*/ 0 w 211996"/>
                  <a:gd name="connsiteY2" fmla="*/ 72959 h 96516"/>
                  <a:gd name="connsiteX3" fmla="*/ 0 w 211996"/>
                  <a:gd name="connsiteY3" fmla="*/ 23557 h 96516"/>
                  <a:gd name="connsiteX4" fmla="*/ 23557 w 211996"/>
                  <a:gd name="connsiteY4" fmla="*/ 0 h 96516"/>
                  <a:gd name="connsiteX5" fmla="*/ 188439 w 211996"/>
                  <a:gd name="connsiteY5" fmla="*/ 0 h 96516"/>
                  <a:gd name="connsiteX6" fmla="*/ 211996 w 211996"/>
                  <a:gd name="connsiteY6" fmla="*/ 23557 h 96516"/>
                  <a:gd name="connsiteX7" fmla="*/ 211996 w 211996"/>
                  <a:gd name="connsiteY7" fmla="*/ 72959 h 96516"/>
                  <a:gd name="connsiteX8" fmla="*/ 188439 w 211996"/>
                  <a:gd name="connsiteY8" fmla="*/ 96516 h 965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96516">
                    <a:moveTo>
                      <a:pt x="188439" y="96516"/>
                    </a:moveTo>
                    <a:lnTo>
                      <a:pt x="23557" y="96516"/>
                    </a:lnTo>
                    <a:cubicBezTo>
                      <a:pt x="10548" y="96516"/>
                      <a:pt x="0" y="85968"/>
                      <a:pt x="0" y="72959"/>
                    </a:cubicBez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72959"/>
                    </a:lnTo>
                    <a:cubicBezTo>
                      <a:pt x="211996" y="85968"/>
                      <a:pt x="201448" y="96516"/>
                      <a:pt x="188439" y="96516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</p:grpSp>
      <p:sp>
        <p:nvSpPr>
          <p:cNvPr id="450" name="자유형: 도형 449">
            <a:extLst>
              <a:ext uri="{FF2B5EF4-FFF2-40B4-BE49-F238E27FC236}">
                <a16:creationId xmlns:a16="http://schemas.microsoft.com/office/drawing/2014/main" id="{D69C1802-0F7F-4E7C-5695-029FD5E1F2DF}"/>
              </a:ext>
            </a:extLst>
          </p:cNvPr>
          <p:cNvSpPr/>
          <p:nvPr/>
        </p:nvSpPr>
        <p:spPr>
          <a:xfrm rot="1123751">
            <a:off x="4412865" y="-6001513"/>
            <a:ext cx="4874354" cy="202664"/>
          </a:xfrm>
          <a:custGeom>
            <a:avLst/>
            <a:gdLst>
              <a:gd name="connsiteX0" fmla="*/ 0 w 4874354"/>
              <a:gd name="connsiteY0" fmla="*/ 193014 h 202664"/>
              <a:gd name="connsiteX1" fmla="*/ 0 w 4874354"/>
              <a:gd name="connsiteY1" fmla="*/ 139752 h 202664"/>
              <a:gd name="connsiteX2" fmla="*/ 113309 w 4874354"/>
              <a:gd name="connsiteY2" fmla="*/ 0 h 202664"/>
              <a:gd name="connsiteX3" fmla="*/ 4761047 w 4874354"/>
              <a:gd name="connsiteY3" fmla="*/ 0 h 202664"/>
              <a:gd name="connsiteX4" fmla="*/ 4874355 w 4874354"/>
              <a:gd name="connsiteY4" fmla="*/ 139752 h 202664"/>
              <a:gd name="connsiteX5" fmla="*/ 4874355 w 4874354"/>
              <a:gd name="connsiteY5" fmla="*/ 202664 h 202664"/>
              <a:gd name="connsiteX6" fmla="*/ 0 w 4874354"/>
              <a:gd name="connsiteY6" fmla="*/ 193014 h 202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74354" h="202664">
                <a:moveTo>
                  <a:pt x="0" y="193014"/>
                </a:moveTo>
                <a:lnTo>
                  <a:pt x="0" y="139752"/>
                </a:lnTo>
                <a:cubicBezTo>
                  <a:pt x="0" y="67555"/>
                  <a:pt x="39712" y="0"/>
                  <a:pt x="113309" y="0"/>
                </a:cubicBezTo>
                <a:lnTo>
                  <a:pt x="4761047" y="0"/>
                </a:lnTo>
                <a:cubicBezTo>
                  <a:pt x="4834642" y="0"/>
                  <a:pt x="4874355" y="57904"/>
                  <a:pt x="4874355" y="139752"/>
                </a:cubicBezTo>
                <a:lnTo>
                  <a:pt x="4874355" y="202664"/>
                </a:lnTo>
                <a:lnTo>
                  <a:pt x="0" y="193014"/>
                </a:lnTo>
                <a:close/>
              </a:path>
            </a:pathLst>
          </a:custGeom>
          <a:solidFill>
            <a:srgbClr val="CFCFCF"/>
          </a:solidFill>
          <a:ln w="9644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 dirty="0"/>
          </a:p>
        </p:txBody>
      </p:sp>
      <p:sp>
        <p:nvSpPr>
          <p:cNvPr id="451" name="자유형: 도형 450">
            <a:extLst>
              <a:ext uri="{FF2B5EF4-FFF2-40B4-BE49-F238E27FC236}">
                <a16:creationId xmlns:a16="http://schemas.microsoft.com/office/drawing/2014/main" id="{8CF8CC6F-0957-A435-99DD-BDDDBB0E4320}"/>
              </a:ext>
            </a:extLst>
          </p:cNvPr>
          <p:cNvSpPr/>
          <p:nvPr/>
        </p:nvSpPr>
        <p:spPr>
          <a:xfrm rot="1123751">
            <a:off x="4138820" y="-6158484"/>
            <a:ext cx="3728199" cy="1929730"/>
          </a:xfrm>
          <a:custGeom>
            <a:avLst/>
            <a:gdLst>
              <a:gd name="connsiteX0" fmla="*/ 509351 w 3728199"/>
              <a:gd name="connsiteY0" fmla="*/ 1778446 h 1929730"/>
              <a:gd name="connsiteX1" fmla="*/ 200220 w 3728199"/>
              <a:gd name="connsiteY1" fmla="*/ 269804 h 1929730"/>
              <a:gd name="connsiteX2" fmla="*/ 3462960 w 3728199"/>
              <a:gd name="connsiteY2" fmla="*/ 269804 h 1929730"/>
              <a:gd name="connsiteX3" fmla="*/ 3728199 w 3728199"/>
              <a:gd name="connsiteY3" fmla="*/ 4565 h 1929730"/>
              <a:gd name="connsiteX4" fmla="*/ 3713501 w 3728199"/>
              <a:gd name="connsiteY4" fmla="*/ 0 h 1929730"/>
              <a:gd name="connsiteX5" fmla="*/ 115854 w 3728199"/>
              <a:gd name="connsiteY5" fmla="*/ 0 h 1929730"/>
              <a:gd name="connsiteX6" fmla="*/ 2584 w 3728199"/>
              <a:gd name="connsiteY6" fmla="*/ 139935 h 1929730"/>
              <a:gd name="connsiteX7" fmla="*/ 364359 w 3728199"/>
              <a:gd name="connsiteY7" fmla="*/ 1838049 h 1929730"/>
              <a:gd name="connsiteX8" fmla="*/ 477629 w 3728199"/>
              <a:gd name="connsiteY8" fmla="*/ 1929730 h 1929730"/>
              <a:gd name="connsiteX9" fmla="*/ 1803043 w 3728199"/>
              <a:gd name="connsiteY9" fmla="*/ 1929730 h 1929730"/>
              <a:gd name="connsiteX10" fmla="*/ 1954318 w 3728199"/>
              <a:gd name="connsiteY10" fmla="*/ 1778456 h 1929730"/>
              <a:gd name="connsiteX11" fmla="*/ 509351 w 3728199"/>
              <a:gd name="connsiteY11" fmla="*/ 1778456 h 1929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728199" h="1929730">
                <a:moveTo>
                  <a:pt x="509351" y="1778446"/>
                </a:moveTo>
                <a:lnTo>
                  <a:pt x="200220" y="269804"/>
                </a:lnTo>
                <a:lnTo>
                  <a:pt x="3462960" y="269804"/>
                </a:lnTo>
                <a:lnTo>
                  <a:pt x="3728199" y="4565"/>
                </a:lnTo>
                <a:lnTo>
                  <a:pt x="3713501" y="0"/>
                </a:lnTo>
                <a:lnTo>
                  <a:pt x="115854" y="0"/>
                </a:lnTo>
                <a:cubicBezTo>
                  <a:pt x="42181" y="0"/>
                  <a:pt x="-12761" y="67883"/>
                  <a:pt x="2584" y="139935"/>
                </a:cubicBezTo>
                <a:lnTo>
                  <a:pt x="364359" y="1838049"/>
                </a:lnTo>
                <a:cubicBezTo>
                  <a:pt x="375747" y="1891504"/>
                  <a:pt x="422967" y="1929730"/>
                  <a:pt x="477629" y="1929730"/>
                </a:cubicBezTo>
                <a:lnTo>
                  <a:pt x="1803043" y="1929730"/>
                </a:lnTo>
                <a:lnTo>
                  <a:pt x="1954318" y="1778456"/>
                </a:lnTo>
                <a:lnTo>
                  <a:pt x="509351" y="1778456"/>
                </a:lnTo>
                <a:close/>
              </a:path>
            </a:pathLst>
          </a:custGeom>
          <a:solidFill>
            <a:srgbClr val="2F2F2F"/>
          </a:solidFill>
          <a:ln w="9644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452" name="자유형: 도형 451">
            <a:extLst>
              <a:ext uri="{FF2B5EF4-FFF2-40B4-BE49-F238E27FC236}">
                <a16:creationId xmlns:a16="http://schemas.microsoft.com/office/drawing/2014/main" id="{CC5358C0-F3CF-5B76-C9F8-EED9551B0302}"/>
              </a:ext>
            </a:extLst>
          </p:cNvPr>
          <p:cNvSpPr/>
          <p:nvPr/>
        </p:nvSpPr>
        <p:spPr>
          <a:xfrm rot="1123751">
            <a:off x="5844866" y="-5687354"/>
            <a:ext cx="3095233" cy="1929730"/>
          </a:xfrm>
          <a:custGeom>
            <a:avLst/>
            <a:gdLst>
              <a:gd name="connsiteX0" fmla="*/ 2979377 w 3095233"/>
              <a:gd name="connsiteY0" fmla="*/ 0 h 1929730"/>
              <a:gd name="connsiteX1" fmla="*/ 1929720 w 3095233"/>
              <a:gd name="connsiteY1" fmla="*/ 0 h 1929730"/>
              <a:gd name="connsiteX2" fmla="*/ 1659907 w 3095233"/>
              <a:gd name="connsiteY2" fmla="*/ 269814 h 1929730"/>
              <a:gd name="connsiteX3" fmla="*/ 2881664 w 3095233"/>
              <a:gd name="connsiteY3" fmla="*/ 269814 h 1929730"/>
              <a:gd name="connsiteX4" fmla="*/ 2585871 w 3095233"/>
              <a:gd name="connsiteY4" fmla="*/ 1778456 h 1929730"/>
              <a:gd name="connsiteX5" fmla="*/ 151274 w 3095233"/>
              <a:gd name="connsiteY5" fmla="*/ 1778456 h 1929730"/>
              <a:gd name="connsiteX6" fmla="*/ 0 w 3095233"/>
              <a:gd name="connsiteY6" fmla="*/ 1929730 h 1929730"/>
              <a:gd name="connsiteX7" fmla="*/ 2617602 w 3095233"/>
              <a:gd name="connsiteY7" fmla="*/ 1929730 h 1929730"/>
              <a:gd name="connsiteX8" fmla="*/ 2730872 w 3095233"/>
              <a:gd name="connsiteY8" fmla="*/ 1838049 h 1929730"/>
              <a:gd name="connsiteX9" fmla="*/ 3092647 w 3095233"/>
              <a:gd name="connsiteY9" fmla="*/ 139935 h 1929730"/>
              <a:gd name="connsiteX10" fmla="*/ 2979377 w 3095233"/>
              <a:gd name="connsiteY10" fmla="*/ 0 h 1929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095233" h="1929730">
                <a:moveTo>
                  <a:pt x="2979377" y="0"/>
                </a:moveTo>
                <a:lnTo>
                  <a:pt x="1929720" y="0"/>
                </a:lnTo>
                <a:lnTo>
                  <a:pt x="1659907" y="269814"/>
                </a:lnTo>
                <a:lnTo>
                  <a:pt x="2881664" y="269814"/>
                </a:lnTo>
                <a:lnTo>
                  <a:pt x="2585871" y="1778456"/>
                </a:lnTo>
                <a:lnTo>
                  <a:pt x="151274" y="1778456"/>
                </a:lnTo>
                <a:lnTo>
                  <a:pt x="0" y="1929730"/>
                </a:lnTo>
                <a:lnTo>
                  <a:pt x="2617602" y="1929730"/>
                </a:lnTo>
                <a:cubicBezTo>
                  <a:pt x="2672263" y="1929730"/>
                  <a:pt x="2719484" y="1891514"/>
                  <a:pt x="2730872" y="1838049"/>
                </a:cubicBezTo>
                <a:lnTo>
                  <a:pt x="3092647" y="139935"/>
                </a:lnTo>
                <a:cubicBezTo>
                  <a:pt x="3108001" y="67883"/>
                  <a:pt x="3053050" y="0"/>
                  <a:pt x="2979377" y="0"/>
                </a:cubicBezTo>
                <a:close/>
              </a:path>
            </a:pathLst>
          </a:custGeom>
          <a:solidFill>
            <a:srgbClr val="505050"/>
          </a:solidFill>
          <a:ln w="9644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453" name="사다리꼴 452">
            <a:extLst>
              <a:ext uri="{FF2B5EF4-FFF2-40B4-BE49-F238E27FC236}">
                <a16:creationId xmlns:a16="http://schemas.microsoft.com/office/drawing/2014/main" id="{92087798-EA29-47FA-0E5B-A0635718F67D}"/>
              </a:ext>
            </a:extLst>
          </p:cNvPr>
          <p:cNvSpPr/>
          <p:nvPr/>
        </p:nvSpPr>
        <p:spPr>
          <a:xfrm rot="11923751">
            <a:off x="4291238" y="-5709253"/>
            <a:ext cx="4464315" cy="1511153"/>
          </a:xfrm>
          <a:prstGeom prst="trapezoid">
            <a:avLst>
              <a:gd name="adj" fmla="val 19642"/>
            </a:avLst>
          </a:prstGeom>
          <a:solidFill>
            <a:srgbClr val="C6E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4" name="타원 453">
            <a:extLst>
              <a:ext uri="{FF2B5EF4-FFF2-40B4-BE49-F238E27FC236}">
                <a16:creationId xmlns:a16="http://schemas.microsoft.com/office/drawing/2014/main" id="{B907DB63-0CEA-13FD-404E-B88E47D7E86A}"/>
              </a:ext>
            </a:extLst>
          </p:cNvPr>
          <p:cNvSpPr/>
          <p:nvPr/>
        </p:nvSpPr>
        <p:spPr>
          <a:xfrm>
            <a:off x="10056440" y="5665977"/>
            <a:ext cx="2354604" cy="1192023"/>
          </a:xfrm>
          <a:prstGeom prst="ellipse">
            <a:avLst/>
          </a:prstGeom>
          <a:gradFill flip="none" rotWithShape="1">
            <a:gsLst>
              <a:gs pos="80000">
                <a:srgbClr val="001930">
                  <a:alpha val="20000"/>
                </a:srgbClr>
              </a:gs>
              <a:gs pos="0">
                <a:srgbClr val="C6E5FF"/>
              </a:gs>
              <a:gs pos="50000">
                <a:srgbClr val="C6E5FF">
                  <a:alpha val="50000"/>
                </a:srgbClr>
              </a:gs>
              <a:gs pos="28000">
                <a:srgbClr val="C6E5FF"/>
              </a:gs>
              <a:gs pos="100000">
                <a:srgbClr val="001930"/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55" name="그림 454" descr="텍스트, 벡터그래픽이(가) 표시된 사진&#10;&#10;자동 생성된 설명">
            <a:extLst>
              <a:ext uri="{FF2B5EF4-FFF2-40B4-BE49-F238E27FC236}">
                <a16:creationId xmlns:a16="http://schemas.microsoft.com/office/drawing/2014/main" id="{238FA61B-58EA-1FAE-7841-9EACEAA8748E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hq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961" b="92676" l="9863" r="89844">
                        <a14:foregroundMark x1="38379" y1="90723" x2="39160" y2="88281"/>
                        <a14:foregroundMark x1="48438" y1="92676" x2="49316" y2="89941"/>
                        <a14:foregroundMark x1="60059" y1="92188" x2="61328" y2="92188"/>
                        <a14:foregroundMark x1="10254" y1="69727" x2="9863" y2="769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565" t="37644" r="6768" b="3359"/>
          <a:stretch/>
        </p:blipFill>
        <p:spPr>
          <a:xfrm>
            <a:off x="10583839" y="5815640"/>
            <a:ext cx="1299806" cy="884811"/>
          </a:xfrm>
          <a:prstGeom prst="rect">
            <a:avLst/>
          </a:prstGeom>
        </p:spPr>
      </p:pic>
      <p:pic>
        <p:nvPicPr>
          <p:cNvPr id="2" name="그림 1" descr="벡터그래픽이(가) 표시된 사진&#10;&#10;자동 생성된 설명">
            <a:extLst>
              <a:ext uri="{FF2B5EF4-FFF2-40B4-BE49-F238E27FC236}">
                <a16:creationId xmlns:a16="http://schemas.microsoft.com/office/drawing/2014/main" id="{A7CB1E88-3AC0-2148-1598-8C14F3328865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5334" y="1485900"/>
            <a:ext cx="3101332" cy="2028825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3AABD7AA-43A7-9028-4DB5-6D2F07CB7DB0}"/>
              </a:ext>
            </a:extLst>
          </p:cNvPr>
          <p:cNvSpPr/>
          <p:nvPr/>
        </p:nvSpPr>
        <p:spPr>
          <a:xfrm>
            <a:off x="3809999" y="3352800"/>
            <a:ext cx="4572002" cy="1381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altLang="ko-KR" sz="4400" dirty="0">
                <a:solidFill>
                  <a:srgbClr val="C6E5FF"/>
                </a:solidFill>
                <a:latin typeface="Krona One" panose="02010605030500060004" pitchFamily="2" charset="0"/>
              </a:rPr>
              <a:t>CALM</a:t>
            </a:r>
            <a:r>
              <a:rPr lang="en-US" altLang="ko-KR" sz="4400" dirty="0">
                <a:solidFill>
                  <a:srgbClr val="017CC5"/>
                </a:solidFill>
                <a:latin typeface="Krona One" panose="02010605030500060004" pitchFamily="2" charset="0"/>
              </a:rPr>
              <a:t> </a:t>
            </a:r>
            <a:r>
              <a:rPr lang="en-US" altLang="ko-KR" sz="4400" dirty="0">
                <a:solidFill>
                  <a:srgbClr val="4890CE"/>
                </a:solidFill>
                <a:latin typeface="Krona One" panose="02010605030500060004" pitchFamily="2" charset="0"/>
              </a:rPr>
              <a:t>WAVE</a:t>
            </a:r>
            <a:endParaRPr lang="ko-KR" altLang="en-US" sz="4400" dirty="0">
              <a:solidFill>
                <a:srgbClr val="4890CE"/>
              </a:solidFill>
              <a:latin typeface="Krona One" panose="02010605030500060004" pitchFamily="2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C3C1385-EF48-B140-5F4A-403DDB693834}"/>
              </a:ext>
            </a:extLst>
          </p:cNvPr>
          <p:cNvSpPr/>
          <p:nvPr/>
        </p:nvSpPr>
        <p:spPr>
          <a:xfrm>
            <a:off x="3236685" y="4629150"/>
            <a:ext cx="5718630" cy="1028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rgbClr val="C6E5FF"/>
                </a:solidFill>
                <a:latin typeface="카페24 고운밤" pitchFamily="2" charset="-127"/>
                <a:ea typeface="카페24 고운밤" pitchFamily="2" charset="-127"/>
              </a:rPr>
              <a:t>조금씩 더 나아질 당신을 위해</a:t>
            </a:r>
            <a:endParaRPr lang="en-US" altLang="ko-KR" sz="2400" dirty="0">
              <a:solidFill>
                <a:srgbClr val="C6E5FF"/>
              </a:solidFill>
              <a:latin typeface="카페24 고운밤" pitchFamily="2" charset="-127"/>
              <a:ea typeface="카페24 고운밤" pitchFamily="2" charset="-127"/>
            </a:endParaRPr>
          </a:p>
          <a:p>
            <a:pPr algn="ctr"/>
            <a:r>
              <a:rPr lang="en-US" altLang="ko-KR" sz="2400" dirty="0">
                <a:solidFill>
                  <a:srgbClr val="C6E5FF"/>
                </a:solidFill>
                <a:latin typeface="카페24 고운밤" pitchFamily="2" charset="-127"/>
                <a:ea typeface="카페24 고운밤" pitchFamily="2" charset="-127"/>
              </a:rPr>
              <a:t>For You who will get better little by little</a:t>
            </a:r>
            <a:endParaRPr lang="ko-KR" altLang="en-US" sz="2400" dirty="0">
              <a:solidFill>
                <a:srgbClr val="C6E5FF"/>
              </a:solidFill>
              <a:latin typeface="카페24 고운밤" pitchFamily="2" charset="-127"/>
              <a:ea typeface="카페24 고운밤" pitchFamily="2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4DDE403-4E2E-7D3A-EAAD-71219482A966}"/>
              </a:ext>
            </a:extLst>
          </p:cNvPr>
          <p:cNvSpPr/>
          <p:nvPr/>
        </p:nvSpPr>
        <p:spPr>
          <a:xfrm>
            <a:off x="8508268" y="6093296"/>
            <a:ext cx="2124849" cy="5351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rgbClr val="C6E5FF"/>
                </a:solidFill>
                <a:latin typeface="카페24 당당해" pitchFamily="2" charset="-127"/>
                <a:ea typeface="카페24 당당해" pitchFamily="2" charset="-127"/>
              </a:rPr>
              <a:t>서울 </a:t>
            </a:r>
            <a:r>
              <a:rPr lang="en-US" altLang="ko-KR" sz="2000" dirty="0">
                <a:solidFill>
                  <a:srgbClr val="C6E5FF"/>
                </a:solidFill>
                <a:latin typeface="카페24 당당해" pitchFamily="2" charset="-127"/>
                <a:ea typeface="카페24 당당해" pitchFamily="2" charset="-127"/>
              </a:rPr>
              <a:t>1</a:t>
            </a:r>
            <a:r>
              <a:rPr lang="ko-KR" altLang="en-US" sz="2000" dirty="0">
                <a:solidFill>
                  <a:srgbClr val="C6E5FF"/>
                </a:solidFill>
                <a:latin typeface="카페24 당당해" pitchFamily="2" charset="-127"/>
                <a:ea typeface="카페24 당당해" pitchFamily="2" charset="-127"/>
              </a:rPr>
              <a:t>반 </a:t>
            </a:r>
            <a:r>
              <a:rPr lang="en-US" altLang="ko-KR" sz="2000" dirty="0">
                <a:solidFill>
                  <a:srgbClr val="C6E5FF"/>
                </a:solidFill>
                <a:latin typeface="카페24 당당해" pitchFamily="2" charset="-127"/>
                <a:ea typeface="카페24 당당해" pitchFamily="2" charset="-127"/>
              </a:rPr>
              <a:t>5</a:t>
            </a:r>
            <a:r>
              <a:rPr lang="ko-KR" altLang="en-US" sz="2000" dirty="0">
                <a:solidFill>
                  <a:srgbClr val="C6E5FF"/>
                </a:solidFill>
                <a:latin typeface="카페24 당당해" pitchFamily="2" charset="-127"/>
                <a:ea typeface="카페24 당당해" pitchFamily="2" charset="-127"/>
              </a:rPr>
              <a:t>조</a:t>
            </a:r>
          </a:p>
        </p:txBody>
      </p:sp>
    </p:spTree>
    <p:extLst>
      <p:ext uri="{BB962C8B-B14F-4D97-AF65-F5344CB8AC3E}">
        <p14:creationId xmlns:p14="http://schemas.microsoft.com/office/powerpoint/2010/main" val="42375816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spd="slow" advTm="558">
        <p159:morph option="byObject"/>
      </p:transition>
    </mc:Choice>
    <mc:Fallback xmlns="">
      <p:transition spd="slow" advTm="558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9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778F3E90-7C62-DB23-BD8E-F20258227D88}"/>
              </a:ext>
            </a:extLst>
          </p:cNvPr>
          <p:cNvSpPr/>
          <p:nvPr/>
        </p:nvSpPr>
        <p:spPr>
          <a:xfrm>
            <a:off x="-68452181" y="-44536852"/>
            <a:ext cx="5663381" cy="2979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2A3E6C5-54D1-D785-F801-D7FF9101A068}"/>
              </a:ext>
            </a:extLst>
          </p:cNvPr>
          <p:cNvSpPr/>
          <p:nvPr/>
        </p:nvSpPr>
        <p:spPr>
          <a:xfrm>
            <a:off x="73584619" y="46699948"/>
            <a:ext cx="5663381" cy="2979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B61EE6BA-B9ED-AEE9-0BEE-330741D92320}"/>
              </a:ext>
            </a:extLst>
          </p:cNvPr>
          <p:cNvGrpSpPr/>
          <p:nvPr/>
        </p:nvGrpSpPr>
        <p:grpSpPr>
          <a:xfrm>
            <a:off x="-3448550" y="-2154009"/>
            <a:ext cx="2975327" cy="1582959"/>
            <a:chOff x="-1243692" y="-2221588"/>
            <a:chExt cx="2975327" cy="1582959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FD8B82EB-69E9-FFB8-39E3-A10553826293}"/>
                </a:ext>
              </a:extLst>
            </p:cNvPr>
            <p:cNvSpPr/>
            <p:nvPr/>
          </p:nvSpPr>
          <p:spPr>
            <a:xfrm>
              <a:off x="-1243692" y="-1553029"/>
              <a:ext cx="1596571" cy="914400"/>
            </a:xfrm>
            <a:prstGeom prst="rect">
              <a:avLst/>
            </a:prstGeom>
            <a:solidFill>
              <a:srgbClr val="0019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7D7BBF31-71DE-94DA-B67A-1050EDB5D5E6}"/>
                </a:ext>
              </a:extLst>
            </p:cNvPr>
            <p:cNvSpPr/>
            <p:nvPr/>
          </p:nvSpPr>
          <p:spPr>
            <a:xfrm>
              <a:off x="-798286" y="-1553029"/>
              <a:ext cx="1596571" cy="914400"/>
            </a:xfrm>
            <a:prstGeom prst="rect">
              <a:avLst/>
            </a:prstGeom>
            <a:solidFill>
              <a:srgbClr val="1F3A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4951B40-7921-3F49-2DA7-78E69CBD250F}"/>
                </a:ext>
              </a:extLst>
            </p:cNvPr>
            <p:cNvSpPr/>
            <p:nvPr/>
          </p:nvSpPr>
          <p:spPr>
            <a:xfrm>
              <a:off x="-1243692" y="-2221588"/>
              <a:ext cx="1596571" cy="914400"/>
            </a:xfrm>
            <a:prstGeom prst="rect">
              <a:avLst/>
            </a:prstGeom>
            <a:solidFill>
              <a:srgbClr val="FDD8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7ED40F8-797F-F677-B8A3-91C1D1AD16C1}"/>
                </a:ext>
              </a:extLst>
            </p:cNvPr>
            <p:cNvSpPr/>
            <p:nvPr/>
          </p:nvSpPr>
          <p:spPr>
            <a:xfrm>
              <a:off x="-352880" y="-1553029"/>
              <a:ext cx="1596571" cy="914400"/>
            </a:xfrm>
            <a:prstGeom prst="rect">
              <a:avLst/>
            </a:prstGeom>
            <a:solidFill>
              <a:srgbClr val="0071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C0F65A6-FC45-4956-3D78-D2956192B59E}"/>
                </a:ext>
              </a:extLst>
            </p:cNvPr>
            <p:cNvSpPr/>
            <p:nvPr/>
          </p:nvSpPr>
          <p:spPr>
            <a:xfrm>
              <a:off x="135064" y="-1553029"/>
              <a:ext cx="1596571" cy="914400"/>
            </a:xfrm>
            <a:prstGeom prst="rect">
              <a:avLst/>
            </a:prstGeom>
            <a:solidFill>
              <a:srgbClr val="C6E5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C29531FB-A665-0E51-8716-3682C8A676DA}"/>
                </a:ext>
              </a:extLst>
            </p:cNvPr>
            <p:cNvSpPr/>
            <p:nvPr/>
          </p:nvSpPr>
          <p:spPr>
            <a:xfrm>
              <a:off x="-820675" y="-2221588"/>
              <a:ext cx="1596571" cy="914400"/>
            </a:xfrm>
            <a:prstGeom prst="rect">
              <a:avLst/>
            </a:prstGeom>
            <a:solidFill>
              <a:srgbClr val="4CE6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682321B1-D444-AD46-2F34-CD042973320E}"/>
                </a:ext>
              </a:extLst>
            </p:cNvPr>
            <p:cNvSpPr/>
            <p:nvPr/>
          </p:nvSpPr>
          <p:spPr>
            <a:xfrm>
              <a:off x="-375269" y="-2221588"/>
              <a:ext cx="1596571" cy="914400"/>
            </a:xfrm>
            <a:prstGeom prst="rect">
              <a:avLst/>
            </a:prstGeom>
            <a:solidFill>
              <a:srgbClr val="FF38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BB6BC84F-6EC3-3792-9B60-C96465D26D1D}"/>
                </a:ext>
              </a:extLst>
            </p:cNvPr>
            <p:cNvSpPr/>
            <p:nvPr/>
          </p:nvSpPr>
          <p:spPr>
            <a:xfrm>
              <a:off x="127111" y="-2221588"/>
              <a:ext cx="1596571" cy="914400"/>
            </a:xfrm>
            <a:prstGeom prst="rect">
              <a:avLst/>
            </a:prstGeom>
            <a:solidFill>
              <a:srgbClr val="FD97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" name="그림 1" descr="벡터그래픽이(가) 표시된 사진&#10;&#10;자동 생성된 설명">
            <a:extLst>
              <a:ext uri="{FF2B5EF4-FFF2-40B4-BE49-F238E27FC236}">
                <a16:creationId xmlns:a16="http://schemas.microsoft.com/office/drawing/2014/main" id="{CC0B826F-82B2-EC36-5E72-FDE4DDBF65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93" y="256912"/>
            <a:ext cx="1318500" cy="862534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BD854060-900D-257D-7E69-284E93DC83C4}"/>
              </a:ext>
            </a:extLst>
          </p:cNvPr>
          <p:cNvSpPr/>
          <p:nvPr/>
        </p:nvSpPr>
        <p:spPr>
          <a:xfrm>
            <a:off x="1771048" y="242399"/>
            <a:ext cx="2888343" cy="5434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altLang="ko-KR" sz="2600" dirty="0">
                <a:solidFill>
                  <a:srgbClr val="C6E5FF"/>
                </a:solidFill>
                <a:latin typeface="Krona One" panose="02010605030500060004" pitchFamily="2" charset="0"/>
              </a:rPr>
              <a:t>CALM</a:t>
            </a:r>
            <a:r>
              <a:rPr lang="en-US" altLang="ko-KR" sz="2600" dirty="0">
                <a:solidFill>
                  <a:srgbClr val="017CC5"/>
                </a:solidFill>
                <a:latin typeface="Krona One" panose="02010605030500060004" pitchFamily="2" charset="0"/>
              </a:rPr>
              <a:t> </a:t>
            </a:r>
            <a:r>
              <a:rPr lang="en-US" altLang="ko-KR" sz="2600" dirty="0">
                <a:solidFill>
                  <a:srgbClr val="4890CE"/>
                </a:solidFill>
                <a:latin typeface="Krona One" panose="02010605030500060004" pitchFamily="2" charset="0"/>
              </a:rPr>
              <a:t>WAVE</a:t>
            </a:r>
            <a:endParaRPr lang="ko-KR" altLang="en-US" sz="2600" dirty="0">
              <a:solidFill>
                <a:srgbClr val="4890CE"/>
              </a:solidFill>
              <a:latin typeface="Krona One" panose="02010605030500060004" pitchFamily="2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C835959-4C9B-9C99-2402-13D64CBE2130}"/>
              </a:ext>
            </a:extLst>
          </p:cNvPr>
          <p:cNvSpPr/>
          <p:nvPr/>
        </p:nvSpPr>
        <p:spPr>
          <a:xfrm>
            <a:off x="1771047" y="766783"/>
            <a:ext cx="2888343" cy="3526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ko-KR" altLang="en-US" sz="2400" dirty="0">
                <a:solidFill>
                  <a:srgbClr val="C6E5FF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팀원 소개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EADA738B-9EC1-6CB1-82FF-728CCCA2EE1A}"/>
              </a:ext>
            </a:extLst>
          </p:cNvPr>
          <p:cNvGrpSpPr/>
          <p:nvPr/>
        </p:nvGrpSpPr>
        <p:grpSpPr>
          <a:xfrm>
            <a:off x="-8241275" y="-8512728"/>
            <a:ext cx="8079829" cy="5071599"/>
            <a:chOff x="-8241275" y="-8512728"/>
            <a:chExt cx="8079829" cy="5071599"/>
          </a:xfrm>
        </p:grpSpPr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04AC8E4F-6C41-D4FD-EC8A-4C43CCFDA6EF}"/>
                </a:ext>
              </a:extLst>
            </p:cNvPr>
            <p:cNvSpPr/>
            <p:nvPr/>
          </p:nvSpPr>
          <p:spPr>
            <a:xfrm>
              <a:off x="-8241275" y="-6822195"/>
              <a:ext cx="3381066" cy="3381066"/>
            </a:xfrm>
            <a:prstGeom prst="ellipse">
              <a:avLst/>
            </a:prstGeom>
            <a:solidFill>
              <a:srgbClr val="0071B6"/>
            </a:solidFill>
            <a:ln w="63500">
              <a:solidFill>
                <a:srgbClr val="C6E5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7918B807-B9FA-070E-0EBC-D8B6E38523BD}"/>
                </a:ext>
              </a:extLst>
            </p:cNvPr>
            <p:cNvSpPr/>
            <p:nvPr/>
          </p:nvSpPr>
          <p:spPr>
            <a:xfrm>
              <a:off x="-7119619" y="-8512728"/>
              <a:ext cx="3381066" cy="3381066"/>
            </a:xfrm>
            <a:prstGeom prst="ellipse">
              <a:avLst/>
            </a:prstGeom>
            <a:solidFill>
              <a:srgbClr val="0071B6"/>
            </a:solidFill>
            <a:ln w="63500">
              <a:solidFill>
                <a:srgbClr val="C6E5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DA2F4B1D-9A91-D744-C194-975EA125F629}"/>
                </a:ext>
              </a:extLst>
            </p:cNvPr>
            <p:cNvSpPr/>
            <p:nvPr/>
          </p:nvSpPr>
          <p:spPr>
            <a:xfrm>
              <a:off x="-5801921" y="-6822195"/>
              <a:ext cx="3381066" cy="3381066"/>
            </a:xfrm>
            <a:prstGeom prst="ellipse">
              <a:avLst/>
            </a:prstGeom>
            <a:solidFill>
              <a:srgbClr val="0071B6"/>
            </a:solidFill>
            <a:ln w="63500">
              <a:solidFill>
                <a:srgbClr val="C6E5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FCF1DD2D-4EC8-C6D0-07F0-3BC33EE832DE}"/>
                </a:ext>
              </a:extLst>
            </p:cNvPr>
            <p:cNvSpPr/>
            <p:nvPr/>
          </p:nvSpPr>
          <p:spPr>
            <a:xfrm>
              <a:off x="-4484224" y="-8512728"/>
              <a:ext cx="3381066" cy="3381066"/>
            </a:xfrm>
            <a:prstGeom prst="ellipse">
              <a:avLst/>
            </a:prstGeom>
            <a:solidFill>
              <a:srgbClr val="0071B6"/>
            </a:solidFill>
            <a:ln w="63500">
              <a:solidFill>
                <a:srgbClr val="C6E5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7172E677-2639-3C75-FF8D-957DDE64FA6A}"/>
                </a:ext>
              </a:extLst>
            </p:cNvPr>
            <p:cNvSpPr/>
            <p:nvPr/>
          </p:nvSpPr>
          <p:spPr>
            <a:xfrm>
              <a:off x="-3542512" y="-6822195"/>
              <a:ext cx="3381066" cy="3381066"/>
            </a:xfrm>
            <a:prstGeom prst="ellipse">
              <a:avLst/>
            </a:prstGeom>
            <a:solidFill>
              <a:srgbClr val="0071B6"/>
            </a:solidFill>
            <a:ln w="63500">
              <a:solidFill>
                <a:srgbClr val="C6E5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FDEC826E-2F48-A062-461A-ABE3EE50B9A0}"/>
              </a:ext>
            </a:extLst>
          </p:cNvPr>
          <p:cNvSpPr/>
          <p:nvPr/>
        </p:nvSpPr>
        <p:spPr>
          <a:xfrm>
            <a:off x="455459" y="1623639"/>
            <a:ext cx="1915886" cy="543434"/>
          </a:xfrm>
          <a:prstGeom prst="roundRect">
            <a:avLst/>
          </a:prstGeom>
          <a:solidFill>
            <a:srgbClr val="1F3A54">
              <a:alpha val="0"/>
            </a:srgb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600" dirty="0" err="1">
                <a:solidFill>
                  <a:schemeClr val="lt1">
                    <a:alpha val="0"/>
                  </a:schemeClr>
                </a:solidFill>
                <a:latin typeface="카페24 당당해" pitchFamily="2" charset="-127"/>
                <a:ea typeface="카페24 당당해" pitchFamily="2" charset="-127"/>
              </a:rPr>
              <a:t>남이랑</a:t>
            </a:r>
            <a:endParaRPr lang="ko-KR" altLang="en-US" sz="2600" dirty="0">
              <a:solidFill>
                <a:schemeClr val="lt1">
                  <a:alpha val="0"/>
                </a:schemeClr>
              </a:solidFill>
              <a:latin typeface="카페24 당당해" pitchFamily="2" charset="-127"/>
              <a:ea typeface="카페24 당당해" pitchFamily="2" charset="-127"/>
            </a:endParaRP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EBC779F9-3544-6DB2-20DE-4CFC0033574C}"/>
              </a:ext>
            </a:extLst>
          </p:cNvPr>
          <p:cNvSpPr/>
          <p:nvPr/>
        </p:nvSpPr>
        <p:spPr>
          <a:xfrm>
            <a:off x="2794417" y="1623639"/>
            <a:ext cx="1915886" cy="543434"/>
          </a:xfrm>
          <a:prstGeom prst="roundRect">
            <a:avLst/>
          </a:prstGeom>
          <a:solidFill>
            <a:srgbClr val="1F3A54">
              <a:alpha val="0"/>
            </a:srgb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600" dirty="0" err="1">
                <a:solidFill>
                  <a:schemeClr val="lt1">
                    <a:alpha val="0"/>
                  </a:schemeClr>
                </a:solidFill>
                <a:latin typeface="카페24 당당해" pitchFamily="2" charset="-127"/>
                <a:ea typeface="카페24 당당해" pitchFamily="2" charset="-127"/>
              </a:rPr>
              <a:t>양주연</a:t>
            </a:r>
            <a:endParaRPr lang="ko-KR" altLang="en-US" sz="2600" dirty="0">
              <a:solidFill>
                <a:schemeClr val="lt1">
                  <a:alpha val="0"/>
                </a:schemeClr>
              </a:solidFill>
              <a:latin typeface="카페24 당당해" pitchFamily="2" charset="-127"/>
              <a:ea typeface="카페24 당당해" pitchFamily="2" charset="-127"/>
            </a:endParaRP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4A82045A-ECF2-23F1-9AD4-2FB4C81A4C30}"/>
              </a:ext>
            </a:extLst>
          </p:cNvPr>
          <p:cNvSpPr/>
          <p:nvPr/>
        </p:nvSpPr>
        <p:spPr>
          <a:xfrm>
            <a:off x="5138057" y="1623639"/>
            <a:ext cx="1915886" cy="543434"/>
          </a:xfrm>
          <a:prstGeom prst="roundRect">
            <a:avLst/>
          </a:prstGeom>
          <a:solidFill>
            <a:srgbClr val="1F3A54">
              <a:alpha val="0"/>
            </a:srgb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600" dirty="0">
                <a:solidFill>
                  <a:schemeClr val="lt1">
                    <a:alpha val="0"/>
                  </a:schemeClr>
                </a:solidFill>
                <a:latin typeface="카페24 당당해" pitchFamily="2" charset="-127"/>
                <a:ea typeface="카페24 당당해" pitchFamily="2" charset="-127"/>
              </a:rPr>
              <a:t>한기현</a:t>
            </a: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F6956747-E309-3CB9-1003-76F308ABD083}"/>
              </a:ext>
            </a:extLst>
          </p:cNvPr>
          <p:cNvSpPr/>
          <p:nvPr/>
        </p:nvSpPr>
        <p:spPr>
          <a:xfrm>
            <a:off x="7481697" y="1623639"/>
            <a:ext cx="1915886" cy="543434"/>
          </a:xfrm>
          <a:prstGeom prst="roundRect">
            <a:avLst/>
          </a:prstGeom>
          <a:solidFill>
            <a:srgbClr val="1F3A54">
              <a:alpha val="0"/>
            </a:srgb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600" dirty="0" err="1">
                <a:solidFill>
                  <a:schemeClr val="lt1">
                    <a:alpha val="0"/>
                  </a:schemeClr>
                </a:solidFill>
                <a:latin typeface="카페24 당당해" pitchFamily="2" charset="-127"/>
                <a:ea typeface="카페24 당당해" pitchFamily="2" charset="-127"/>
              </a:rPr>
              <a:t>조한이</a:t>
            </a:r>
            <a:endParaRPr lang="ko-KR" altLang="en-US" sz="2600" dirty="0">
              <a:solidFill>
                <a:schemeClr val="lt1">
                  <a:alpha val="0"/>
                </a:schemeClr>
              </a:solidFill>
              <a:latin typeface="카페24 당당해" pitchFamily="2" charset="-127"/>
              <a:ea typeface="카페24 당당해" pitchFamily="2" charset="-127"/>
            </a:endParaRP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D4BAAE86-33A3-B857-2C26-1A9B533B23BB}"/>
              </a:ext>
            </a:extLst>
          </p:cNvPr>
          <p:cNvSpPr/>
          <p:nvPr/>
        </p:nvSpPr>
        <p:spPr>
          <a:xfrm>
            <a:off x="9820655" y="1623639"/>
            <a:ext cx="1915886" cy="543434"/>
          </a:xfrm>
          <a:prstGeom prst="roundRect">
            <a:avLst/>
          </a:prstGeom>
          <a:solidFill>
            <a:srgbClr val="1F3A54">
              <a:alpha val="0"/>
            </a:srgb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600" dirty="0">
                <a:solidFill>
                  <a:schemeClr val="lt1">
                    <a:alpha val="0"/>
                  </a:schemeClr>
                </a:solidFill>
                <a:latin typeface="카페24 당당해" pitchFamily="2" charset="-127"/>
                <a:ea typeface="카페24 당당해" pitchFamily="2" charset="-127"/>
              </a:rPr>
              <a:t>윤서용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01BFCE0-4997-6262-E9DB-BCDEED64C293}"/>
              </a:ext>
            </a:extLst>
          </p:cNvPr>
          <p:cNvSpPr/>
          <p:nvPr/>
        </p:nvSpPr>
        <p:spPr>
          <a:xfrm>
            <a:off x="279402" y="2359635"/>
            <a:ext cx="2268000" cy="20562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2300" dirty="0">
                <a:solidFill>
                  <a:srgbClr val="C6E5FF">
                    <a:alpha val="0"/>
                  </a:srgbClr>
                </a:solidFill>
                <a:latin typeface="카페24 아네모네" pitchFamily="2" charset="-127"/>
                <a:ea typeface="카페24 아네모네" pitchFamily="2" charset="-127"/>
              </a:rPr>
              <a:t>Back-End</a:t>
            </a:r>
          </a:p>
          <a:p>
            <a:pPr algn="ctr"/>
            <a:endParaRPr lang="en-US" altLang="ko-KR" sz="500" dirty="0">
              <a:solidFill>
                <a:srgbClr val="C6E5FF">
                  <a:alpha val="0"/>
                </a:srgbClr>
              </a:solidFill>
              <a:latin typeface="카페24 아네모네" pitchFamily="2" charset="-127"/>
              <a:ea typeface="카페24 아네모네" pitchFamily="2" charset="-127"/>
            </a:endParaRPr>
          </a:p>
          <a:p>
            <a:pPr algn="ctr"/>
            <a:r>
              <a:rPr lang="en-US" altLang="ko-KR" sz="2300" dirty="0">
                <a:solidFill>
                  <a:srgbClr val="C6E5FF">
                    <a:alpha val="0"/>
                  </a:srgbClr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Spring Security</a:t>
            </a:r>
          </a:p>
          <a:p>
            <a:pPr algn="ctr"/>
            <a:r>
              <a:rPr lang="en-US" altLang="ko-KR" sz="2300" dirty="0">
                <a:solidFill>
                  <a:srgbClr val="C6E5FF">
                    <a:alpha val="0"/>
                  </a:srgbClr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JWT </a:t>
            </a:r>
            <a:r>
              <a:rPr lang="ko-KR" altLang="en-US" sz="2300" dirty="0">
                <a:solidFill>
                  <a:srgbClr val="C6E5FF">
                    <a:alpha val="0"/>
                  </a:srgbClr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로그인</a:t>
            </a:r>
            <a:endParaRPr lang="en-US" altLang="ko-KR" sz="2300" dirty="0">
              <a:solidFill>
                <a:srgbClr val="C6E5FF">
                  <a:alpha val="0"/>
                </a:srgbClr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  <a:p>
            <a:pPr algn="ctr"/>
            <a:r>
              <a:rPr lang="ko-KR" altLang="en-US" sz="2300" dirty="0">
                <a:solidFill>
                  <a:srgbClr val="C6E5FF">
                    <a:alpha val="0"/>
                  </a:srgbClr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회원 및 업무 </a:t>
            </a:r>
            <a:r>
              <a:rPr lang="en-US" altLang="ko-KR" sz="2300" dirty="0">
                <a:solidFill>
                  <a:srgbClr val="C6E5FF">
                    <a:alpha val="0"/>
                  </a:srgbClr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API</a:t>
            </a:r>
          </a:p>
          <a:p>
            <a:pPr algn="ctr"/>
            <a:r>
              <a:rPr lang="en-US" altLang="ko-KR" sz="2300" dirty="0">
                <a:solidFill>
                  <a:srgbClr val="C6E5FF">
                    <a:alpha val="0"/>
                  </a:srgbClr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Spring Data </a:t>
            </a:r>
            <a:r>
              <a:rPr lang="en-US" altLang="ko-KR" sz="2300" dirty="0" err="1">
                <a:solidFill>
                  <a:srgbClr val="C6E5FF">
                    <a:alpha val="0"/>
                  </a:srgbClr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Jpa</a:t>
            </a:r>
            <a:endParaRPr lang="ko-KR" altLang="en-US" sz="2300" dirty="0">
              <a:solidFill>
                <a:srgbClr val="C6E5FF">
                  <a:alpha val="0"/>
                </a:srgbClr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C77938EC-63D0-061C-9779-2E0541527FE7}"/>
              </a:ext>
            </a:extLst>
          </p:cNvPr>
          <p:cNvSpPr/>
          <p:nvPr/>
        </p:nvSpPr>
        <p:spPr>
          <a:xfrm>
            <a:off x="2621640" y="2359635"/>
            <a:ext cx="2268000" cy="20562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2300" dirty="0">
                <a:solidFill>
                  <a:srgbClr val="C6E5FF">
                    <a:alpha val="0"/>
                  </a:srgbClr>
                </a:solidFill>
                <a:latin typeface="카페24 아네모네" pitchFamily="2" charset="-127"/>
                <a:ea typeface="카페24 아네모네" pitchFamily="2" charset="-127"/>
              </a:rPr>
              <a:t>Back-End</a:t>
            </a:r>
          </a:p>
          <a:p>
            <a:pPr algn="ctr"/>
            <a:endParaRPr lang="en-US" altLang="ko-KR" sz="500" dirty="0">
              <a:solidFill>
                <a:srgbClr val="C6E5FF">
                  <a:alpha val="0"/>
                </a:srgbClr>
              </a:solidFill>
              <a:latin typeface="카페24 아네모네" pitchFamily="2" charset="-127"/>
              <a:ea typeface="카페24 아네모네" pitchFamily="2" charset="-127"/>
            </a:endParaRPr>
          </a:p>
          <a:p>
            <a:pPr algn="ctr"/>
            <a:r>
              <a:rPr lang="ko-KR" altLang="en-US" sz="2200" dirty="0">
                <a:solidFill>
                  <a:srgbClr val="C6E5FF">
                    <a:alpha val="0"/>
                  </a:srgbClr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빌드</a:t>
            </a:r>
            <a:r>
              <a:rPr lang="en-US" altLang="ko-KR" sz="2200" dirty="0">
                <a:solidFill>
                  <a:srgbClr val="C6E5FF">
                    <a:alpha val="0"/>
                  </a:srgbClr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/</a:t>
            </a:r>
            <a:r>
              <a:rPr lang="ko-KR" altLang="en-US" sz="2200" dirty="0">
                <a:solidFill>
                  <a:srgbClr val="C6E5FF">
                    <a:alpha val="0"/>
                  </a:srgbClr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배포 서버 구축</a:t>
            </a:r>
            <a:endParaRPr lang="en-US" altLang="ko-KR" sz="2200" dirty="0">
              <a:solidFill>
                <a:srgbClr val="C6E5FF">
                  <a:alpha val="0"/>
                </a:srgbClr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  <a:p>
            <a:pPr algn="ctr"/>
            <a:r>
              <a:rPr lang="ko-KR" altLang="en-US" sz="2200" dirty="0">
                <a:solidFill>
                  <a:srgbClr val="C6E5FF">
                    <a:alpha val="0"/>
                  </a:srgbClr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빌드</a:t>
            </a:r>
            <a:r>
              <a:rPr lang="en-US" altLang="ko-KR" sz="2200" dirty="0">
                <a:solidFill>
                  <a:srgbClr val="C6E5FF">
                    <a:alpha val="0"/>
                  </a:srgbClr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/</a:t>
            </a:r>
            <a:r>
              <a:rPr lang="ko-KR" altLang="en-US" sz="2200" dirty="0">
                <a:solidFill>
                  <a:srgbClr val="C6E5FF">
                    <a:alpha val="0"/>
                  </a:srgbClr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배포 자동화</a:t>
            </a:r>
            <a:endParaRPr lang="en-US" altLang="ko-KR" sz="2200" dirty="0">
              <a:solidFill>
                <a:srgbClr val="C6E5FF">
                  <a:alpha val="0"/>
                </a:srgbClr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  <a:p>
            <a:pPr algn="ctr"/>
            <a:r>
              <a:rPr lang="en-US" altLang="ko-KR" sz="2300" dirty="0" err="1">
                <a:solidFill>
                  <a:srgbClr val="C6E5FF">
                    <a:alpha val="0"/>
                  </a:srgbClr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QueryDSL</a:t>
            </a:r>
            <a:endParaRPr lang="en-US" altLang="ko-KR" sz="2300" dirty="0">
              <a:solidFill>
                <a:srgbClr val="C6E5FF">
                  <a:alpha val="0"/>
                </a:srgbClr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  <a:p>
            <a:pPr algn="ctr"/>
            <a:r>
              <a:rPr lang="ko-KR" altLang="en-US" sz="2300" dirty="0">
                <a:solidFill>
                  <a:srgbClr val="C6E5FF">
                    <a:alpha val="0"/>
                  </a:srgbClr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시각화 </a:t>
            </a:r>
            <a:r>
              <a:rPr lang="en-US" altLang="ko-KR" sz="2300" dirty="0">
                <a:solidFill>
                  <a:srgbClr val="C6E5FF">
                    <a:alpha val="0"/>
                  </a:srgbClr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API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5880CFF-E73D-4EF3-0675-DB8EE8E66AEB}"/>
              </a:ext>
            </a:extLst>
          </p:cNvPr>
          <p:cNvSpPr/>
          <p:nvPr/>
        </p:nvSpPr>
        <p:spPr>
          <a:xfrm>
            <a:off x="4958722" y="2359635"/>
            <a:ext cx="2268000" cy="20562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2300" dirty="0">
                <a:solidFill>
                  <a:srgbClr val="C6E5FF">
                    <a:alpha val="0"/>
                  </a:srgbClr>
                </a:solidFill>
                <a:latin typeface="카페24 아네모네" pitchFamily="2" charset="-127"/>
                <a:ea typeface="카페24 아네모네" pitchFamily="2" charset="-127"/>
              </a:rPr>
              <a:t>Front-End</a:t>
            </a:r>
          </a:p>
          <a:p>
            <a:pPr algn="ctr"/>
            <a:endParaRPr lang="en-US" altLang="ko-KR" sz="500" dirty="0">
              <a:solidFill>
                <a:srgbClr val="C6E5FF">
                  <a:alpha val="0"/>
                </a:srgbClr>
              </a:solidFill>
              <a:latin typeface="카페24 아네모네" pitchFamily="2" charset="-127"/>
              <a:ea typeface="카페24 아네모네" pitchFamily="2" charset="-127"/>
            </a:endParaRPr>
          </a:p>
          <a:p>
            <a:pPr algn="ctr"/>
            <a:r>
              <a:rPr lang="ko-KR" altLang="en-US" sz="2300" dirty="0">
                <a:solidFill>
                  <a:srgbClr val="C6E5FF">
                    <a:alpha val="0"/>
                  </a:srgbClr>
                </a:solidFill>
                <a:latin typeface="카페24 아네모네" pitchFamily="2" charset="-127"/>
                <a:ea typeface="카페24 아네모네" pitchFamily="2" charset="-127"/>
              </a:rPr>
              <a:t> </a:t>
            </a:r>
            <a:r>
              <a:rPr lang="ko-KR" altLang="en-US" sz="2300" dirty="0">
                <a:solidFill>
                  <a:srgbClr val="C6E5FF">
                    <a:alpha val="0"/>
                  </a:srgbClr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회원 기능 </a:t>
            </a:r>
            <a:endParaRPr lang="en-US" altLang="ko-KR" sz="2300" dirty="0">
              <a:solidFill>
                <a:srgbClr val="C6E5FF">
                  <a:alpha val="0"/>
                </a:srgbClr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  <a:p>
            <a:pPr algn="ctr"/>
            <a:r>
              <a:rPr lang="en-US" altLang="ko-KR" sz="2000" dirty="0">
                <a:solidFill>
                  <a:srgbClr val="C6E5FF">
                    <a:alpha val="0"/>
                  </a:srgbClr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Canvas &amp; Animation</a:t>
            </a:r>
          </a:p>
          <a:p>
            <a:pPr algn="ctr"/>
            <a:r>
              <a:rPr lang="en-US" altLang="ko-KR" sz="1900" dirty="0">
                <a:solidFill>
                  <a:srgbClr val="C6E5FF">
                    <a:alpha val="0"/>
                  </a:srgbClr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Door</a:t>
            </a:r>
            <a:r>
              <a:rPr lang="en-US" altLang="ko-KR" sz="2300" dirty="0">
                <a:solidFill>
                  <a:srgbClr val="C6E5FF">
                    <a:alpha val="0"/>
                  </a:srgbClr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 </a:t>
            </a:r>
            <a:r>
              <a:rPr lang="en-US" altLang="ko-KR" sz="1900" dirty="0">
                <a:solidFill>
                  <a:srgbClr val="C6E5FF">
                    <a:alpha val="0"/>
                  </a:srgbClr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Page, Modal </a:t>
            </a:r>
            <a:r>
              <a:rPr lang="ko-KR" altLang="en-US" sz="1900" dirty="0">
                <a:solidFill>
                  <a:srgbClr val="C6E5FF">
                    <a:alpha val="0"/>
                  </a:srgbClr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틀</a:t>
            </a:r>
            <a:endParaRPr lang="en-US" altLang="ko-KR" sz="1900" dirty="0">
              <a:solidFill>
                <a:srgbClr val="C6E5FF">
                  <a:alpha val="0"/>
                </a:srgbClr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  <a:p>
            <a:pPr algn="ctr"/>
            <a:r>
              <a:rPr lang="ko-KR" altLang="en-US" sz="2300" dirty="0">
                <a:solidFill>
                  <a:srgbClr val="C6E5FF">
                    <a:alpha val="0"/>
                  </a:srgbClr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 </a:t>
            </a:r>
            <a:r>
              <a:rPr lang="en-US" altLang="ko-KR" sz="2000" dirty="0">
                <a:solidFill>
                  <a:srgbClr val="C6E5FF">
                    <a:alpha val="0"/>
                  </a:srgbClr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Teachable</a:t>
            </a:r>
            <a:r>
              <a:rPr lang="en-US" altLang="ko-KR" sz="2300" dirty="0">
                <a:solidFill>
                  <a:srgbClr val="C6E5FF">
                    <a:alpha val="0"/>
                  </a:srgbClr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 </a:t>
            </a:r>
            <a:r>
              <a:rPr lang="en-US" altLang="ko-KR" sz="2000" dirty="0">
                <a:solidFill>
                  <a:srgbClr val="C6E5FF">
                    <a:alpha val="0"/>
                  </a:srgbClr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Machine</a:t>
            </a:r>
            <a:endParaRPr lang="en-US" altLang="ko-KR" sz="2300" dirty="0">
              <a:solidFill>
                <a:srgbClr val="C6E5FF">
                  <a:alpha val="0"/>
                </a:srgbClr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  <a:p>
            <a:pPr algn="ctr"/>
            <a:endParaRPr lang="ko-KR" altLang="en-US" sz="2300" dirty="0">
              <a:solidFill>
                <a:srgbClr val="C6E5FF">
                  <a:alpha val="0"/>
                </a:srgbClr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6DF6F687-105D-6BC3-F696-05CF823CAD8F}"/>
              </a:ext>
            </a:extLst>
          </p:cNvPr>
          <p:cNvSpPr/>
          <p:nvPr/>
        </p:nvSpPr>
        <p:spPr>
          <a:xfrm>
            <a:off x="7302362" y="2359635"/>
            <a:ext cx="2268000" cy="20562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2300" dirty="0">
                <a:solidFill>
                  <a:srgbClr val="C6E5FF">
                    <a:alpha val="0"/>
                  </a:srgbClr>
                </a:solidFill>
                <a:latin typeface="카페24 아네모네" pitchFamily="2" charset="-127"/>
                <a:ea typeface="카페24 아네모네" pitchFamily="2" charset="-127"/>
              </a:rPr>
              <a:t>Front-End</a:t>
            </a:r>
          </a:p>
          <a:p>
            <a:pPr algn="ctr"/>
            <a:endParaRPr lang="en-US" altLang="ko-KR" sz="500" dirty="0">
              <a:solidFill>
                <a:srgbClr val="C6E5FF">
                  <a:alpha val="0"/>
                </a:srgbClr>
              </a:solidFill>
              <a:latin typeface="카페24 아네모네" pitchFamily="2" charset="-127"/>
              <a:ea typeface="카페24 아네모네" pitchFamily="2" charset="-127"/>
            </a:endParaRPr>
          </a:p>
          <a:p>
            <a:pPr algn="ctr"/>
            <a:r>
              <a:rPr lang="ko-KR" altLang="en-US" sz="2300" dirty="0">
                <a:solidFill>
                  <a:srgbClr val="C6E5FF">
                    <a:alpha val="0"/>
                  </a:srgbClr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캘린더 기능</a:t>
            </a:r>
            <a:endParaRPr lang="en-US" altLang="ko-KR" sz="2300" dirty="0">
              <a:solidFill>
                <a:srgbClr val="C6E5FF">
                  <a:alpha val="0"/>
                </a:srgbClr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  <a:p>
            <a:pPr algn="ctr"/>
            <a:r>
              <a:rPr lang="en-US" altLang="ko-KR" sz="2300" dirty="0">
                <a:solidFill>
                  <a:srgbClr val="C6E5FF">
                    <a:alpha val="0"/>
                  </a:srgbClr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CSS Style</a:t>
            </a:r>
          </a:p>
          <a:p>
            <a:pPr algn="ctr"/>
            <a:r>
              <a:rPr lang="ko-KR" altLang="en-US" sz="2300" dirty="0">
                <a:solidFill>
                  <a:srgbClr val="C6E5FF">
                    <a:alpha val="0"/>
                  </a:srgbClr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디자인</a:t>
            </a:r>
            <a:endParaRPr lang="en-US" altLang="ko-KR" sz="2300" dirty="0">
              <a:solidFill>
                <a:srgbClr val="C6E5FF">
                  <a:alpha val="0"/>
                </a:srgbClr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  <a:p>
            <a:pPr algn="ctr"/>
            <a:r>
              <a:rPr lang="en-US" altLang="ko-KR" sz="2300" dirty="0">
                <a:solidFill>
                  <a:srgbClr val="C6E5FF">
                    <a:alpha val="0"/>
                  </a:srgbClr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Profile Page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97344DD1-AE2C-0A99-FC62-4E58164C2090}"/>
              </a:ext>
            </a:extLst>
          </p:cNvPr>
          <p:cNvSpPr/>
          <p:nvPr/>
        </p:nvSpPr>
        <p:spPr>
          <a:xfrm>
            <a:off x="9641319" y="2359635"/>
            <a:ext cx="2268000" cy="20562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2300" dirty="0">
                <a:solidFill>
                  <a:srgbClr val="C6E5FF">
                    <a:alpha val="0"/>
                  </a:srgbClr>
                </a:solidFill>
                <a:latin typeface="카페24 아네모네" pitchFamily="2" charset="-127"/>
                <a:ea typeface="카페24 아네모네" pitchFamily="2" charset="-127"/>
              </a:rPr>
              <a:t>Front-End</a:t>
            </a:r>
          </a:p>
          <a:p>
            <a:pPr algn="ctr"/>
            <a:endParaRPr lang="en-US" altLang="ko-KR" sz="500" dirty="0">
              <a:solidFill>
                <a:srgbClr val="C6E5FF">
                  <a:alpha val="0"/>
                </a:srgbClr>
              </a:solidFill>
              <a:latin typeface="카페24 아네모네" pitchFamily="2" charset="-127"/>
              <a:ea typeface="카페24 아네모네" pitchFamily="2" charset="-127"/>
            </a:endParaRPr>
          </a:p>
          <a:p>
            <a:pPr algn="ctr"/>
            <a:r>
              <a:rPr lang="ko-KR" altLang="en-US" sz="2300" dirty="0">
                <a:solidFill>
                  <a:srgbClr val="C6E5FF">
                    <a:alpha val="0"/>
                  </a:srgbClr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업무 기능</a:t>
            </a:r>
            <a:endParaRPr lang="en-US" altLang="ko-KR" sz="2300" dirty="0">
              <a:solidFill>
                <a:srgbClr val="C6E5FF">
                  <a:alpha val="0"/>
                </a:srgbClr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  <a:p>
            <a:pPr algn="ctr"/>
            <a:r>
              <a:rPr lang="en-US" altLang="ko-KR" sz="2300" dirty="0">
                <a:solidFill>
                  <a:srgbClr val="C6E5FF">
                    <a:alpha val="0"/>
                  </a:srgbClr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WebRTC &amp; Room</a:t>
            </a:r>
          </a:p>
          <a:p>
            <a:pPr algn="ctr"/>
            <a:r>
              <a:rPr lang="en-US" altLang="ko-KR" sz="2300" dirty="0">
                <a:solidFill>
                  <a:srgbClr val="C6E5FF">
                    <a:alpha val="0"/>
                  </a:srgbClr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 Alarm &amp; </a:t>
            </a:r>
            <a:r>
              <a:rPr lang="en-US" altLang="ko-KR" sz="2300" dirty="0" err="1">
                <a:solidFill>
                  <a:srgbClr val="C6E5FF">
                    <a:alpha val="0"/>
                  </a:srgbClr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DnD</a:t>
            </a:r>
            <a:endParaRPr lang="en-US" altLang="ko-KR" sz="2300" dirty="0">
              <a:solidFill>
                <a:srgbClr val="C6E5FF">
                  <a:alpha val="0"/>
                </a:srgbClr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  <a:p>
            <a:pPr algn="ctr"/>
            <a:r>
              <a:rPr lang="ko-KR" altLang="en-US" sz="2300" dirty="0">
                <a:solidFill>
                  <a:srgbClr val="C6E5FF">
                    <a:alpha val="0"/>
                  </a:srgbClr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로직 최적화</a:t>
            </a:r>
            <a:endParaRPr lang="en-US" altLang="ko-KR" sz="2300" dirty="0">
              <a:solidFill>
                <a:srgbClr val="C6E5FF">
                  <a:alpha val="0"/>
                </a:srgbClr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2EC73AA1-1A8B-E363-B1D9-CEEC1ED38F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309" b="92287" l="10000" r="90000">
                        <a14:foregroundMark x1="54167" y1="9309" x2="60556" y2="9309"/>
                        <a14:foregroundMark x1="38611" y1="86702" x2="83611" y2="92287"/>
                        <a14:backgroundMark x1="27500" y1="34574" x2="17222" y2="6436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75858" y="12511486"/>
            <a:ext cx="3471861" cy="3626165"/>
          </a:xfrm>
          <a:prstGeom prst="rect">
            <a:avLst/>
          </a:prstGeom>
          <a:noFill/>
          <a:effectLst>
            <a:outerShdw blurRad="50800" dist="88900" dir="8100000" algn="tr" rotWithShape="0">
              <a:schemeClr val="bg1">
                <a:alpha val="40000"/>
              </a:schemeClr>
            </a:outerShdw>
          </a:effectLst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E3812628-31E9-40CB-8AD1-119B71B42F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547" b="89983" l="9974" r="89994">
                        <a14:foregroundMark x1="52040" y1="30052" x2="58387" y2="26511"/>
                        <a14:foregroundMark x1="58387" y1="26511" x2="67066" y2="14853"/>
                        <a14:foregroundMark x1="67066" y1="14853" x2="69527" y2="2547"/>
                        <a14:foregroundMark x1="41418" y1="30268" x2="34715" y2="25130"/>
                        <a14:foregroundMark x1="34715" y1="25130" x2="26263" y2="10406"/>
                        <a14:foregroundMark x1="26263" y1="10406" x2="24741" y2="4016"/>
                        <a14:foregroundMark x1="47118" y1="14810" x2="46988" y2="3627"/>
                        <a14:backgroundMark x1="74288" y1="61615" x2="59326" y2="79145"/>
                        <a14:backgroundMark x1="59326" y1="79145" x2="21859" y2="81477"/>
                        <a14:backgroundMark x1="21859" y1="81477" x2="19365" y2="65630"/>
                        <a14:backgroundMark x1="34262" y1="72193" x2="43297" y2="75777"/>
                        <a14:backgroundMark x1="43297" y1="75777" x2="54922" y2="75820"/>
                        <a14:backgroundMark x1="54922" y1="75820" x2="59359" y2="73661"/>
                        <a14:backgroundMark x1="34585" y1="68351" x2="31412" y2="61183"/>
                        <a14:backgroundMark x1="36367" y1="66321" x2="35525" y2="6278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0800000">
            <a:off x="7673347" y="9374106"/>
            <a:ext cx="5992393" cy="4494294"/>
          </a:xfrm>
          <a:prstGeom prst="rect">
            <a:avLst/>
          </a:prstGeom>
          <a:noFill/>
          <a:effectLst>
            <a:outerShdw blurRad="50800" dist="88900" dir="8100000" algn="tr" rotWithShape="0">
              <a:schemeClr val="bg1">
                <a:alpha val="40000"/>
              </a:schemeClr>
            </a:outerShdw>
          </a:effectLst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BBA06B69-437C-235C-AB4C-5FF176D8439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49028" y1="39722" x2="50903" y2="30000"/>
                        <a14:foregroundMark x1="50903" y1="30000" x2="56597" y2="20903"/>
                        <a14:foregroundMark x1="56597" y1="20903" x2="59306" y2="29514"/>
                        <a14:foregroundMark x1="59306" y1="29514" x2="57500" y2="39583"/>
                        <a14:foregroundMark x1="48264" y1="20625" x2="58681" y2="17639"/>
                        <a14:foregroundMark x1="58681" y1="17639" x2="62222" y2="22639"/>
                        <a14:foregroundMark x1="49306" y1="18958" x2="45903" y2="24861"/>
                        <a14:foregroundMark x1="51528" y1="30486" x2="56458" y2="30833"/>
                        <a14:foregroundMark x1="45347" y1="39375" x2="54931" y2="45903"/>
                        <a14:foregroundMark x1="17014" y1="74514" x2="12917" y2="82986"/>
                        <a14:foregroundMark x1="80278" y1="69653" x2="79931" y2="84722"/>
                        <a14:foregroundMark x1="79931" y1="84722" x2="78958" y2="87569"/>
                        <a14:foregroundMark x1="11528" y1="82222" x2="14931" y2="87569"/>
                        <a14:foregroundMark x1="51389" y1="15694" x2="44722" y2="21806"/>
                        <a14:foregroundMark x1="44722" y1="21806" x2="44583" y2="22222"/>
                        <a14:foregroundMark x1="48264" y1="18542" x2="51528" y2="15417"/>
                        <a14:foregroundMark x1="49931" y1="16319" x2="46389" y2="19236"/>
                        <a14:foregroundMark x1="44306" y1="24167" x2="47014" y2="17431"/>
                        <a14:foregroundMark x1="47014" y1="17431" x2="54306" y2="14236"/>
                        <a14:foregroundMark x1="54306" y1="14236" x2="57569" y2="15278"/>
                        <a14:foregroundMark x1="62917" y1="17986" x2="66319" y2="21389"/>
                        <a14:foregroundMark x1="11667" y1="72708" x2="13264" y2="67153"/>
                        <a14:foregroundMark x1="13819" y1="72222" x2="15625" y2="69444"/>
                        <a14:backgroundMark x1="20486" y1="45903" x2="17500" y2="50764"/>
                        <a14:backgroundMark x1="15347" y1="56667" x2="13125" y2="61597"/>
                        <a14:backgroundMark x1="66736" y1="42708" x2="72431" y2="46736"/>
                        <a14:backgroundMark x1="64236" y1="42500" x2="66319" y2="43125"/>
                        <a14:backgroundMark x1="64167" y1="42431" x2="64167" y2="42431"/>
                        <a14:backgroundMark x1="63264" y1="42014" x2="64444" y2="42500"/>
                        <a14:backgroundMark x1="76736" y1="50764" x2="82778" y2="65069"/>
                        <a14:backgroundMark x1="81389" y1="65556" x2="82986" y2="67986"/>
                        <a14:backgroundMark x1="13264" y1="57708" x2="9931" y2="65556"/>
                        <a14:backgroundMark x1="13125" y1="61736" x2="9931" y2="6618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74791" y="13672798"/>
            <a:ext cx="6184685" cy="6184685"/>
          </a:xfrm>
          <a:prstGeom prst="rect">
            <a:avLst/>
          </a:prstGeom>
          <a:noFill/>
          <a:effectLst>
            <a:outerShdw blurRad="50800" dist="88900" dir="8100000" algn="tr" rotWithShape="0">
              <a:schemeClr val="bg1">
                <a:alpha val="40000"/>
              </a:schemeClr>
            </a:outerShdw>
          </a:effectLst>
        </p:spPr>
      </p:pic>
      <p:pic>
        <p:nvPicPr>
          <p:cNvPr id="30" name="Picture 4">
            <a:extLst>
              <a:ext uri="{FF2B5EF4-FFF2-40B4-BE49-F238E27FC236}">
                <a16:creationId xmlns:a16="http://schemas.microsoft.com/office/drawing/2014/main" id="{85B8CCCD-4EDC-DA4C-2A4D-CAB6C7B76E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hq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4375" b="99813" l="313" r="90000">
                        <a14:foregroundMark x1="30438" y1="13313" x2="59750" y2="20125"/>
                        <a14:foregroundMark x1="21750" y1="12438" x2="60125" y2="14500"/>
                        <a14:foregroundMark x1="60125" y1="14500" x2="71688" y2="31500"/>
                        <a14:foregroundMark x1="71688" y1="31500" x2="69688" y2="35500"/>
                        <a14:foregroundMark x1="19688" y1="11000" x2="45875" y2="9000"/>
                        <a14:foregroundMark x1="45875" y1="9000" x2="49125" y2="10313"/>
                        <a14:foregroundMark x1="36875" y1="4375" x2="45625" y2="5625"/>
                        <a14:foregroundMark x1="26813" y1="44250" x2="30438" y2="53000"/>
                        <a14:foregroundMark x1="26625" y1="50000" x2="26438" y2="45125"/>
                        <a14:foregroundMark x1="28875" y1="78500" x2="11688" y2="90313"/>
                        <a14:foregroundMark x1="11688" y1="90313" x2="6750" y2="97000"/>
                        <a14:foregroundMark x1="62313" y1="76250" x2="84375" y2="96938"/>
                        <a14:foregroundMark x1="84375" y1="96938" x2="85313" y2="99813"/>
                        <a14:foregroundMark x1="14250" y1="96125" x2="71000" y2="94375"/>
                        <a14:foregroundMark x1="71000" y1="94375" x2="71938" y2="96000"/>
                        <a14:foregroundMark x1="2063" y1="93188" x2="313" y2="97188"/>
                        <a14:foregroundMark x1="64938" y1="47875" x2="64250" y2="54375"/>
                        <a14:foregroundMark x1="24375" y1="33563" x2="26813" y2="43000"/>
                        <a14:foregroundMark x1="22849" y1="35240" x2="23500" y2="33938"/>
                        <a14:foregroundMark x1="24375" y1="32188" x2="23500" y2="38625"/>
                        <a14:backgroundMark x1="15812" y1="23938" x2="18625" y2="34625"/>
                        <a14:backgroundMark x1="22625" y1="30750" x2="20500" y2="38813"/>
                        <a14:backgroundMark x1="20375" y1="39188" x2="21563" y2="44063"/>
                        <a14:backgroundMark x1="32750" y1="65938" x2="31875" y2="68000"/>
                        <a14:backgroundMark x1="67563" y1="64500" x2="66688" y2="70625"/>
                        <a14:backgroundMark x1="65313" y1="70625" x2="67375" y2="73625"/>
                        <a14:backgroundMark x1="69125" y1="75000" x2="67938" y2="73625"/>
                        <a14:backgroundMark x1="1563" y1="89188" x2="6563" y2="86188"/>
                        <a14:backgroundMark x1="69813" y1="75688" x2="69313" y2="73250"/>
                        <a14:backgroundMark x1="20875" y1="36813" x2="22875" y2="41500"/>
                        <a14:backgroundMark x1="21250" y1="35938" x2="22938" y2="41813"/>
                        <a14:backgroundMark x1="23063" y1="29438" x2="21688" y2="355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1896" y="16665694"/>
            <a:ext cx="2675597" cy="2666274"/>
          </a:xfrm>
          <a:prstGeom prst="rect">
            <a:avLst/>
          </a:prstGeom>
          <a:noFill/>
          <a:effectLst>
            <a:outerShdw blurRad="50800" dist="88900" dir="8100000" algn="tr" rotWithShape="0">
              <a:schemeClr val="bg1">
                <a:alpha val="4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>
            <a:extLst>
              <a:ext uri="{FF2B5EF4-FFF2-40B4-BE49-F238E27FC236}">
                <a16:creationId xmlns:a16="http://schemas.microsoft.com/office/drawing/2014/main" id="{DB195B0F-C8CE-EE0A-125D-2AD2931BB1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5972" l="10000" r="90000">
                        <a14:foregroundMark x1="41042" y1="92153" x2="60694" y2="81667"/>
                        <a14:foregroundMark x1="43056" y1="39236" x2="50139" y2="54722"/>
                        <a14:foregroundMark x1="50139" y1="54722" x2="36944" y2="70347"/>
                        <a14:foregroundMark x1="36944" y1="70347" x2="36875" y2="86042"/>
                        <a14:foregroundMark x1="36875" y1="86042" x2="47292" y2="95972"/>
                        <a14:backgroundMark x1="42292" y1="16181" x2="30694" y2="40278"/>
                        <a14:backgroundMark x1="65347" y1="12569" x2="96667" y2="44792"/>
                        <a14:backgroundMark x1="68125" y1="26875" x2="88264" y2="60069"/>
                        <a14:backgroundMark x1="35208" y1="61944" x2="41319" y2="55972"/>
                        <a14:backgroundMark x1="41042" y1="53542" x2="43750" y2="56736"/>
                        <a14:backgroundMark x1="56875" y1="22500" x2="72639" y2="33264"/>
                        <a14:backgroundMark x1="39722" y1="40417" x2="39583" y2="45486"/>
                        <a14:backgroundMark x1="66389" y1="51806" x2="70278" y2="48403"/>
                        <a14:backgroundMark x1="81944" y1="59028" x2="86319" y2="6736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95255" y="17335902"/>
            <a:ext cx="5726954" cy="5726954"/>
          </a:xfrm>
          <a:prstGeom prst="rect">
            <a:avLst/>
          </a:prstGeom>
          <a:noFill/>
          <a:effectLst>
            <a:outerShdw blurRad="50800" dist="88900" dir="8100000" algn="tr" rotWithShape="0">
              <a:schemeClr val="bg1">
                <a:alpha val="4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35484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Tm="1438">
        <p159:morph option="byObject"/>
      </p:transition>
    </mc:Choice>
    <mc:Fallback xmlns="">
      <p:transition spd="med" advTm="1438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9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778F3E90-7C62-DB23-BD8E-F20258227D88}"/>
              </a:ext>
            </a:extLst>
          </p:cNvPr>
          <p:cNvSpPr/>
          <p:nvPr/>
        </p:nvSpPr>
        <p:spPr>
          <a:xfrm>
            <a:off x="-68452181" y="-44536852"/>
            <a:ext cx="5663381" cy="2979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2A3E6C5-54D1-D785-F801-D7FF9101A068}"/>
              </a:ext>
            </a:extLst>
          </p:cNvPr>
          <p:cNvSpPr/>
          <p:nvPr/>
        </p:nvSpPr>
        <p:spPr>
          <a:xfrm>
            <a:off x="73584619" y="46699948"/>
            <a:ext cx="5663381" cy="2979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B61EE6BA-B9ED-AEE9-0BEE-330741D92320}"/>
              </a:ext>
            </a:extLst>
          </p:cNvPr>
          <p:cNvGrpSpPr/>
          <p:nvPr/>
        </p:nvGrpSpPr>
        <p:grpSpPr>
          <a:xfrm>
            <a:off x="-3448550" y="-2154009"/>
            <a:ext cx="2975327" cy="1582959"/>
            <a:chOff x="-1243692" y="-2221588"/>
            <a:chExt cx="2975327" cy="1582959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FD8B82EB-69E9-FFB8-39E3-A10553826293}"/>
                </a:ext>
              </a:extLst>
            </p:cNvPr>
            <p:cNvSpPr/>
            <p:nvPr/>
          </p:nvSpPr>
          <p:spPr>
            <a:xfrm>
              <a:off x="-1243692" y="-1553029"/>
              <a:ext cx="1596571" cy="914400"/>
            </a:xfrm>
            <a:prstGeom prst="rect">
              <a:avLst/>
            </a:prstGeom>
            <a:solidFill>
              <a:srgbClr val="0019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7D7BBF31-71DE-94DA-B67A-1050EDB5D5E6}"/>
                </a:ext>
              </a:extLst>
            </p:cNvPr>
            <p:cNvSpPr/>
            <p:nvPr/>
          </p:nvSpPr>
          <p:spPr>
            <a:xfrm>
              <a:off x="-798286" y="-1553029"/>
              <a:ext cx="1596571" cy="914400"/>
            </a:xfrm>
            <a:prstGeom prst="rect">
              <a:avLst/>
            </a:prstGeom>
            <a:solidFill>
              <a:srgbClr val="1F3A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4951B40-7921-3F49-2DA7-78E69CBD250F}"/>
                </a:ext>
              </a:extLst>
            </p:cNvPr>
            <p:cNvSpPr/>
            <p:nvPr/>
          </p:nvSpPr>
          <p:spPr>
            <a:xfrm>
              <a:off x="-1243692" y="-2221588"/>
              <a:ext cx="1596571" cy="914400"/>
            </a:xfrm>
            <a:prstGeom prst="rect">
              <a:avLst/>
            </a:prstGeom>
            <a:solidFill>
              <a:srgbClr val="FDD8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7ED40F8-797F-F677-B8A3-91C1D1AD16C1}"/>
                </a:ext>
              </a:extLst>
            </p:cNvPr>
            <p:cNvSpPr/>
            <p:nvPr/>
          </p:nvSpPr>
          <p:spPr>
            <a:xfrm>
              <a:off x="-352880" y="-1553029"/>
              <a:ext cx="1596571" cy="914400"/>
            </a:xfrm>
            <a:prstGeom prst="rect">
              <a:avLst/>
            </a:prstGeom>
            <a:solidFill>
              <a:srgbClr val="0071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C0F65A6-FC45-4956-3D78-D2956192B59E}"/>
                </a:ext>
              </a:extLst>
            </p:cNvPr>
            <p:cNvSpPr/>
            <p:nvPr/>
          </p:nvSpPr>
          <p:spPr>
            <a:xfrm>
              <a:off x="135064" y="-1553029"/>
              <a:ext cx="1596571" cy="914400"/>
            </a:xfrm>
            <a:prstGeom prst="rect">
              <a:avLst/>
            </a:prstGeom>
            <a:solidFill>
              <a:srgbClr val="C6E5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C29531FB-A665-0E51-8716-3682C8A676DA}"/>
                </a:ext>
              </a:extLst>
            </p:cNvPr>
            <p:cNvSpPr/>
            <p:nvPr/>
          </p:nvSpPr>
          <p:spPr>
            <a:xfrm>
              <a:off x="-820675" y="-2221588"/>
              <a:ext cx="1596571" cy="914400"/>
            </a:xfrm>
            <a:prstGeom prst="rect">
              <a:avLst/>
            </a:prstGeom>
            <a:solidFill>
              <a:srgbClr val="4CE6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682321B1-D444-AD46-2F34-CD042973320E}"/>
                </a:ext>
              </a:extLst>
            </p:cNvPr>
            <p:cNvSpPr/>
            <p:nvPr/>
          </p:nvSpPr>
          <p:spPr>
            <a:xfrm>
              <a:off x="-375269" y="-2221588"/>
              <a:ext cx="1596571" cy="914400"/>
            </a:xfrm>
            <a:prstGeom prst="rect">
              <a:avLst/>
            </a:prstGeom>
            <a:solidFill>
              <a:srgbClr val="FF38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BB6BC84F-6EC3-3792-9B60-C96465D26D1D}"/>
                </a:ext>
              </a:extLst>
            </p:cNvPr>
            <p:cNvSpPr/>
            <p:nvPr/>
          </p:nvSpPr>
          <p:spPr>
            <a:xfrm>
              <a:off x="127111" y="-2221588"/>
              <a:ext cx="1596571" cy="914400"/>
            </a:xfrm>
            <a:prstGeom prst="rect">
              <a:avLst/>
            </a:prstGeom>
            <a:solidFill>
              <a:srgbClr val="FD97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" name="그림 1" descr="벡터그래픽이(가) 표시된 사진&#10;&#10;자동 생성된 설명">
            <a:extLst>
              <a:ext uri="{FF2B5EF4-FFF2-40B4-BE49-F238E27FC236}">
                <a16:creationId xmlns:a16="http://schemas.microsoft.com/office/drawing/2014/main" id="{CC0B826F-82B2-EC36-5E72-FDE4DDBF65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93" y="256912"/>
            <a:ext cx="1318500" cy="862534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BD854060-900D-257D-7E69-284E93DC83C4}"/>
              </a:ext>
            </a:extLst>
          </p:cNvPr>
          <p:cNvSpPr/>
          <p:nvPr/>
        </p:nvSpPr>
        <p:spPr>
          <a:xfrm>
            <a:off x="1771048" y="242399"/>
            <a:ext cx="2888343" cy="5434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altLang="ko-KR" sz="2600" dirty="0">
                <a:solidFill>
                  <a:srgbClr val="C6E5FF"/>
                </a:solidFill>
                <a:latin typeface="Krona One" panose="02010605030500060004" pitchFamily="2" charset="0"/>
              </a:rPr>
              <a:t>CALM</a:t>
            </a:r>
            <a:r>
              <a:rPr lang="en-US" altLang="ko-KR" sz="2600" dirty="0">
                <a:solidFill>
                  <a:srgbClr val="017CC5"/>
                </a:solidFill>
                <a:latin typeface="Krona One" panose="02010605030500060004" pitchFamily="2" charset="0"/>
              </a:rPr>
              <a:t> </a:t>
            </a:r>
            <a:r>
              <a:rPr lang="en-US" altLang="ko-KR" sz="2600" dirty="0">
                <a:solidFill>
                  <a:srgbClr val="4890CE"/>
                </a:solidFill>
                <a:latin typeface="Krona One" panose="02010605030500060004" pitchFamily="2" charset="0"/>
              </a:rPr>
              <a:t>WAVE</a:t>
            </a:r>
            <a:endParaRPr lang="ko-KR" altLang="en-US" sz="2600" dirty="0">
              <a:solidFill>
                <a:srgbClr val="4890CE"/>
              </a:solidFill>
              <a:latin typeface="Krona One" panose="02010605030500060004" pitchFamily="2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C835959-4C9B-9C99-2402-13D64CBE2130}"/>
              </a:ext>
            </a:extLst>
          </p:cNvPr>
          <p:cNvSpPr/>
          <p:nvPr/>
        </p:nvSpPr>
        <p:spPr>
          <a:xfrm>
            <a:off x="1771047" y="766783"/>
            <a:ext cx="2888343" cy="3526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ko-KR" altLang="en-US" sz="2400" dirty="0">
                <a:solidFill>
                  <a:srgbClr val="C6E5FF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팀원 소개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EADA738B-9EC1-6CB1-82FF-728CCCA2EE1A}"/>
              </a:ext>
            </a:extLst>
          </p:cNvPr>
          <p:cNvGrpSpPr/>
          <p:nvPr/>
        </p:nvGrpSpPr>
        <p:grpSpPr>
          <a:xfrm>
            <a:off x="-8241275" y="-8512728"/>
            <a:ext cx="8079829" cy="5071599"/>
            <a:chOff x="-8241275" y="-8512728"/>
            <a:chExt cx="8079829" cy="5071599"/>
          </a:xfrm>
        </p:grpSpPr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04AC8E4F-6C41-D4FD-EC8A-4C43CCFDA6EF}"/>
                </a:ext>
              </a:extLst>
            </p:cNvPr>
            <p:cNvSpPr/>
            <p:nvPr/>
          </p:nvSpPr>
          <p:spPr>
            <a:xfrm>
              <a:off x="-8241275" y="-6822195"/>
              <a:ext cx="3381066" cy="3381066"/>
            </a:xfrm>
            <a:prstGeom prst="ellipse">
              <a:avLst/>
            </a:prstGeom>
            <a:solidFill>
              <a:srgbClr val="0071B6"/>
            </a:solidFill>
            <a:ln w="63500">
              <a:solidFill>
                <a:srgbClr val="C6E5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7918B807-B9FA-070E-0EBC-D8B6E38523BD}"/>
                </a:ext>
              </a:extLst>
            </p:cNvPr>
            <p:cNvSpPr/>
            <p:nvPr/>
          </p:nvSpPr>
          <p:spPr>
            <a:xfrm>
              <a:off x="-7119619" y="-8512728"/>
              <a:ext cx="3381066" cy="3381066"/>
            </a:xfrm>
            <a:prstGeom prst="ellipse">
              <a:avLst/>
            </a:prstGeom>
            <a:solidFill>
              <a:srgbClr val="0071B6"/>
            </a:solidFill>
            <a:ln w="63500">
              <a:solidFill>
                <a:srgbClr val="C6E5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DA2F4B1D-9A91-D744-C194-975EA125F629}"/>
                </a:ext>
              </a:extLst>
            </p:cNvPr>
            <p:cNvSpPr/>
            <p:nvPr/>
          </p:nvSpPr>
          <p:spPr>
            <a:xfrm>
              <a:off x="-5801921" y="-6822195"/>
              <a:ext cx="3381066" cy="3381066"/>
            </a:xfrm>
            <a:prstGeom prst="ellipse">
              <a:avLst/>
            </a:prstGeom>
            <a:solidFill>
              <a:srgbClr val="0071B6"/>
            </a:solidFill>
            <a:ln w="63500">
              <a:solidFill>
                <a:srgbClr val="C6E5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FCF1DD2D-4EC8-C6D0-07F0-3BC33EE832DE}"/>
                </a:ext>
              </a:extLst>
            </p:cNvPr>
            <p:cNvSpPr/>
            <p:nvPr/>
          </p:nvSpPr>
          <p:spPr>
            <a:xfrm>
              <a:off x="-4484224" y="-8512728"/>
              <a:ext cx="3381066" cy="3381066"/>
            </a:xfrm>
            <a:prstGeom prst="ellipse">
              <a:avLst/>
            </a:prstGeom>
            <a:solidFill>
              <a:srgbClr val="0071B6"/>
            </a:solidFill>
            <a:ln w="63500">
              <a:solidFill>
                <a:srgbClr val="C6E5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7172E677-2639-3C75-FF8D-957DDE64FA6A}"/>
                </a:ext>
              </a:extLst>
            </p:cNvPr>
            <p:cNvSpPr/>
            <p:nvPr/>
          </p:nvSpPr>
          <p:spPr>
            <a:xfrm>
              <a:off x="-3542512" y="-6822195"/>
              <a:ext cx="3381066" cy="3381066"/>
            </a:xfrm>
            <a:prstGeom prst="ellipse">
              <a:avLst/>
            </a:prstGeom>
            <a:solidFill>
              <a:srgbClr val="0071B6"/>
            </a:solidFill>
            <a:ln w="63500">
              <a:solidFill>
                <a:srgbClr val="C6E5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9E21F91B-0D4B-5800-0521-654F1F210A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309" b="92287" l="10000" r="90000">
                        <a14:foregroundMark x1="54167" y1="9309" x2="60556" y2="9309"/>
                        <a14:foregroundMark x1="38611" y1="86702" x2="83611" y2="92287"/>
                        <a14:backgroundMark x1="27500" y1="34574" x2="17222" y2="6436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75858" y="4193609"/>
            <a:ext cx="3471861" cy="3626165"/>
          </a:xfrm>
          <a:prstGeom prst="rect">
            <a:avLst/>
          </a:prstGeom>
          <a:noFill/>
          <a:effectLst>
            <a:outerShdw blurRad="50800" dist="88900" dir="8100000" algn="tr" rotWithShape="0">
              <a:schemeClr val="bg1">
                <a:alpha val="40000"/>
              </a:schemeClr>
            </a:outerShdw>
          </a:effectLst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6BA62AFB-006B-5AD2-E83D-3156C293AC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547" b="89983" l="9974" r="89994">
                        <a14:foregroundMark x1="52040" y1="30052" x2="58387" y2="26511"/>
                        <a14:foregroundMark x1="58387" y1="26511" x2="67066" y2="14853"/>
                        <a14:foregroundMark x1="67066" y1="14853" x2="69527" y2="2547"/>
                        <a14:foregroundMark x1="41418" y1="30268" x2="34715" y2="25130"/>
                        <a14:foregroundMark x1="34715" y1="25130" x2="26263" y2="10406"/>
                        <a14:foregroundMark x1="26263" y1="10406" x2="24741" y2="4016"/>
                        <a14:foregroundMark x1="47118" y1="14810" x2="46988" y2="3627"/>
                        <a14:backgroundMark x1="74288" y1="61615" x2="59326" y2="79145"/>
                        <a14:backgroundMark x1="59326" y1="79145" x2="21859" y2="81477"/>
                        <a14:backgroundMark x1="21859" y1="81477" x2="19365" y2="65630"/>
                        <a14:backgroundMark x1="34262" y1="72193" x2="43297" y2="75777"/>
                        <a14:backgroundMark x1="43297" y1="75777" x2="54922" y2="75820"/>
                        <a14:backgroundMark x1="54922" y1="75820" x2="59359" y2="73661"/>
                        <a14:backgroundMark x1="34585" y1="68351" x2="31412" y2="61183"/>
                        <a14:backgroundMark x1="36367" y1="66321" x2="35525" y2="6278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0800000">
            <a:off x="7673347" y="3182856"/>
            <a:ext cx="5992393" cy="4494294"/>
          </a:xfrm>
          <a:prstGeom prst="rect">
            <a:avLst/>
          </a:prstGeom>
          <a:noFill/>
          <a:effectLst>
            <a:outerShdw blurRad="50800" dist="88900" dir="8100000" algn="tr" rotWithShape="0">
              <a:schemeClr val="bg1">
                <a:alpha val="40000"/>
              </a:schemeClr>
            </a:outerShdw>
          </a:effec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2289D90-DA6F-6882-17FA-DC1261879A2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49028" y1="39722" x2="50903" y2="30000"/>
                        <a14:foregroundMark x1="50903" y1="30000" x2="56597" y2="20903"/>
                        <a14:foregroundMark x1="56597" y1="20903" x2="59306" y2="29514"/>
                        <a14:foregroundMark x1="59306" y1="29514" x2="57500" y2="39583"/>
                        <a14:foregroundMark x1="48264" y1="20625" x2="58681" y2="17639"/>
                        <a14:foregroundMark x1="58681" y1="17639" x2="62222" y2="22639"/>
                        <a14:foregroundMark x1="49306" y1="18958" x2="45903" y2="24861"/>
                        <a14:foregroundMark x1="51528" y1="30486" x2="56458" y2="30833"/>
                        <a14:foregroundMark x1="45347" y1="39375" x2="54931" y2="45903"/>
                        <a14:foregroundMark x1="17014" y1="74514" x2="12917" y2="82986"/>
                        <a14:foregroundMark x1="80278" y1="69653" x2="79931" y2="84722"/>
                        <a14:foregroundMark x1="79931" y1="84722" x2="78958" y2="87569"/>
                        <a14:foregroundMark x1="11528" y1="82222" x2="14931" y2="87569"/>
                        <a14:foregroundMark x1="51389" y1="15694" x2="44722" y2="21806"/>
                        <a14:foregroundMark x1="44722" y1="21806" x2="44583" y2="22222"/>
                        <a14:foregroundMark x1="48264" y1="18542" x2="51528" y2="15417"/>
                        <a14:foregroundMark x1="49931" y1="16319" x2="46389" y2="19236"/>
                        <a14:foregroundMark x1="44306" y1="24167" x2="47014" y2="17431"/>
                        <a14:foregroundMark x1="47014" y1="17431" x2="54306" y2="14236"/>
                        <a14:foregroundMark x1="54306" y1="14236" x2="57569" y2="15278"/>
                        <a14:foregroundMark x1="62917" y1="17986" x2="66319" y2="21389"/>
                        <a14:foregroundMark x1="11667" y1="72708" x2="13264" y2="67153"/>
                        <a14:foregroundMark x1="13819" y1="72222" x2="15625" y2="69444"/>
                        <a14:backgroundMark x1="20486" y1="45903" x2="17500" y2="50764"/>
                        <a14:backgroundMark x1="15347" y1="56667" x2="13125" y2="61597"/>
                        <a14:backgroundMark x1="66736" y1="42708" x2="72431" y2="46736"/>
                        <a14:backgroundMark x1="64236" y1="42500" x2="66319" y2="43125"/>
                        <a14:backgroundMark x1="64167" y1="42431" x2="64167" y2="42431"/>
                        <a14:backgroundMark x1="63264" y1="42014" x2="64444" y2="42500"/>
                        <a14:backgroundMark x1="76736" y1="50764" x2="82778" y2="65069"/>
                        <a14:backgroundMark x1="81389" y1="65556" x2="82986" y2="67986"/>
                        <a14:backgroundMark x1="13264" y1="57708" x2="9931" y2="65556"/>
                        <a14:backgroundMark x1="13125" y1="61736" x2="9931" y2="6618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74791" y="3626065"/>
            <a:ext cx="6184685" cy="6184685"/>
          </a:xfrm>
          <a:prstGeom prst="rect">
            <a:avLst/>
          </a:prstGeom>
          <a:noFill/>
          <a:effectLst>
            <a:outerShdw blurRad="50800" dist="88900" dir="8100000" algn="tr" rotWithShape="0">
              <a:schemeClr val="bg1">
                <a:alpha val="40000"/>
              </a:schemeClr>
            </a:outerShdw>
          </a:effectLst>
        </p:spPr>
      </p:pic>
      <p:pic>
        <p:nvPicPr>
          <p:cNvPr id="25" name="Picture 4">
            <a:extLst>
              <a:ext uri="{FF2B5EF4-FFF2-40B4-BE49-F238E27FC236}">
                <a16:creationId xmlns:a16="http://schemas.microsoft.com/office/drawing/2014/main" id="{5C8C4751-F75B-60BF-FF42-D986EC779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hq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4375" b="99813" l="313" r="90000">
                        <a14:foregroundMark x1="30438" y1="13313" x2="59750" y2="20125"/>
                        <a14:foregroundMark x1="21750" y1="12438" x2="60125" y2="14500"/>
                        <a14:foregroundMark x1="60125" y1="14500" x2="71688" y2="31500"/>
                        <a14:foregroundMark x1="71688" y1="31500" x2="69688" y2="35500"/>
                        <a14:foregroundMark x1="19688" y1="11000" x2="45875" y2="9000"/>
                        <a14:foregroundMark x1="45875" y1="9000" x2="49125" y2="10313"/>
                        <a14:foregroundMark x1="36875" y1="4375" x2="45625" y2="5625"/>
                        <a14:foregroundMark x1="26813" y1="44250" x2="30438" y2="53000"/>
                        <a14:foregroundMark x1="26625" y1="50000" x2="26438" y2="45125"/>
                        <a14:foregroundMark x1="28875" y1="78500" x2="11688" y2="90313"/>
                        <a14:foregroundMark x1="11688" y1="90313" x2="6750" y2="97000"/>
                        <a14:foregroundMark x1="62313" y1="76250" x2="84375" y2="96938"/>
                        <a14:foregroundMark x1="84375" y1="96938" x2="85313" y2="99813"/>
                        <a14:foregroundMark x1="14250" y1="96125" x2="71000" y2="94375"/>
                        <a14:foregroundMark x1="71000" y1="94375" x2="71938" y2="96000"/>
                        <a14:foregroundMark x1="2063" y1="93188" x2="313" y2="97188"/>
                        <a14:foregroundMark x1="64938" y1="47875" x2="64250" y2="54375"/>
                        <a14:foregroundMark x1="24375" y1="33563" x2="26813" y2="43000"/>
                        <a14:foregroundMark x1="22849" y1="35240" x2="23500" y2="33938"/>
                        <a14:foregroundMark x1="24375" y1="32188" x2="23500" y2="38625"/>
                        <a14:backgroundMark x1="15812" y1="23938" x2="18625" y2="34625"/>
                        <a14:backgroundMark x1="22625" y1="30750" x2="20500" y2="38813"/>
                        <a14:backgroundMark x1="20375" y1="39188" x2="21563" y2="44063"/>
                        <a14:backgroundMark x1="32750" y1="65938" x2="31875" y2="68000"/>
                        <a14:backgroundMark x1="67563" y1="64500" x2="66688" y2="70625"/>
                        <a14:backgroundMark x1="65313" y1="70625" x2="67375" y2="73625"/>
                        <a14:backgroundMark x1="69125" y1="75000" x2="67938" y2="73625"/>
                        <a14:backgroundMark x1="1563" y1="89188" x2="6563" y2="86188"/>
                        <a14:backgroundMark x1="69813" y1="75688" x2="69313" y2="73250"/>
                        <a14:backgroundMark x1="20875" y1="36813" x2="22875" y2="41500"/>
                        <a14:backgroundMark x1="21250" y1="35938" x2="22938" y2="41813"/>
                        <a14:backgroundMark x1="23063" y1="29438" x2="21688" y2="355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1896" y="4187303"/>
            <a:ext cx="2675597" cy="2666274"/>
          </a:xfrm>
          <a:prstGeom prst="rect">
            <a:avLst/>
          </a:prstGeom>
          <a:noFill/>
          <a:effectLst>
            <a:outerShdw blurRad="50800" dist="88900" dir="8100000" algn="tr" rotWithShape="0">
              <a:schemeClr val="bg1">
                <a:alpha val="4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>
            <a:extLst>
              <a:ext uri="{FF2B5EF4-FFF2-40B4-BE49-F238E27FC236}">
                <a16:creationId xmlns:a16="http://schemas.microsoft.com/office/drawing/2014/main" id="{24CED306-56F4-AEDF-44CD-A937B17A54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5972" l="10000" r="90000">
                        <a14:foregroundMark x1="41042" y1="92153" x2="60694" y2="81667"/>
                        <a14:foregroundMark x1="43056" y1="39236" x2="50139" y2="54722"/>
                        <a14:foregroundMark x1="50139" y1="54722" x2="36944" y2="70347"/>
                        <a14:foregroundMark x1="36944" y1="70347" x2="36875" y2="86042"/>
                        <a14:foregroundMark x1="36875" y1="86042" x2="47292" y2="95972"/>
                        <a14:backgroundMark x1="42292" y1="16181" x2="30694" y2="40278"/>
                        <a14:backgroundMark x1="65347" y1="12569" x2="96667" y2="44792"/>
                        <a14:backgroundMark x1="68125" y1="26875" x2="88264" y2="60069"/>
                        <a14:backgroundMark x1="35208" y1="61944" x2="41319" y2="55972"/>
                        <a14:backgroundMark x1="41042" y1="53542" x2="43750" y2="56736"/>
                        <a14:backgroundMark x1="56875" y1="22500" x2="72639" y2="33264"/>
                        <a14:backgroundMark x1="39722" y1="40417" x2="39583" y2="45486"/>
                        <a14:backgroundMark x1="66389" y1="51806" x2="70278" y2="48403"/>
                        <a14:backgroundMark x1="81944" y1="59028" x2="86319" y2="6736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95255" y="2950062"/>
            <a:ext cx="5726954" cy="5726954"/>
          </a:xfrm>
          <a:prstGeom prst="rect">
            <a:avLst/>
          </a:prstGeom>
          <a:noFill/>
          <a:effectLst>
            <a:outerShdw blurRad="50800" dist="88900" dir="8100000" algn="tr" rotWithShape="0">
              <a:schemeClr val="bg1">
                <a:alpha val="4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FDEC826E-2F48-A062-461A-ABE3EE50B9A0}"/>
              </a:ext>
            </a:extLst>
          </p:cNvPr>
          <p:cNvSpPr/>
          <p:nvPr/>
        </p:nvSpPr>
        <p:spPr>
          <a:xfrm>
            <a:off x="455459" y="1395039"/>
            <a:ext cx="1915886" cy="543434"/>
          </a:xfrm>
          <a:prstGeom prst="roundRect">
            <a:avLst/>
          </a:prstGeom>
          <a:solidFill>
            <a:srgbClr val="1F3A5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600" dirty="0" err="1">
                <a:latin typeface="카페24 당당해" pitchFamily="2" charset="-127"/>
                <a:ea typeface="카페24 당당해" pitchFamily="2" charset="-127"/>
              </a:rPr>
              <a:t>남이랑</a:t>
            </a:r>
            <a:endParaRPr lang="ko-KR" altLang="en-US" sz="2600" dirty="0">
              <a:latin typeface="카페24 당당해" pitchFamily="2" charset="-127"/>
              <a:ea typeface="카페24 당당해" pitchFamily="2" charset="-127"/>
            </a:endParaRP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EBC779F9-3544-6DB2-20DE-4CFC0033574C}"/>
              </a:ext>
            </a:extLst>
          </p:cNvPr>
          <p:cNvSpPr/>
          <p:nvPr/>
        </p:nvSpPr>
        <p:spPr>
          <a:xfrm>
            <a:off x="2794417" y="1395039"/>
            <a:ext cx="1915886" cy="543434"/>
          </a:xfrm>
          <a:prstGeom prst="roundRect">
            <a:avLst/>
          </a:prstGeom>
          <a:solidFill>
            <a:srgbClr val="1F3A5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600" dirty="0" err="1">
                <a:latin typeface="카페24 당당해" pitchFamily="2" charset="-127"/>
                <a:ea typeface="카페24 당당해" pitchFamily="2" charset="-127"/>
              </a:rPr>
              <a:t>양주연</a:t>
            </a:r>
            <a:endParaRPr lang="ko-KR" altLang="en-US" sz="2600" dirty="0">
              <a:latin typeface="카페24 당당해" pitchFamily="2" charset="-127"/>
              <a:ea typeface="카페24 당당해" pitchFamily="2" charset="-127"/>
            </a:endParaRP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4A82045A-ECF2-23F1-9AD4-2FB4C81A4C30}"/>
              </a:ext>
            </a:extLst>
          </p:cNvPr>
          <p:cNvSpPr/>
          <p:nvPr/>
        </p:nvSpPr>
        <p:spPr>
          <a:xfrm>
            <a:off x="5138057" y="1395039"/>
            <a:ext cx="1915886" cy="543434"/>
          </a:xfrm>
          <a:prstGeom prst="roundRect">
            <a:avLst/>
          </a:prstGeom>
          <a:solidFill>
            <a:srgbClr val="1F3A5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600" dirty="0">
                <a:latin typeface="카페24 당당해" pitchFamily="2" charset="-127"/>
                <a:ea typeface="카페24 당당해" pitchFamily="2" charset="-127"/>
              </a:rPr>
              <a:t>한기현</a:t>
            </a: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F6956747-E309-3CB9-1003-76F308ABD083}"/>
              </a:ext>
            </a:extLst>
          </p:cNvPr>
          <p:cNvSpPr/>
          <p:nvPr/>
        </p:nvSpPr>
        <p:spPr>
          <a:xfrm>
            <a:off x="7481697" y="1395039"/>
            <a:ext cx="1915886" cy="543434"/>
          </a:xfrm>
          <a:prstGeom prst="roundRect">
            <a:avLst/>
          </a:prstGeom>
          <a:solidFill>
            <a:srgbClr val="1F3A5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600" dirty="0" err="1">
                <a:latin typeface="카페24 당당해" pitchFamily="2" charset="-127"/>
                <a:ea typeface="카페24 당당해" pitchFamily="2" charset="-127"/>
              </a:rPr>
              <a:t>조한이</a:t>
            </a:r>
            <a:endParaRPr lang="ko-KR" altLang="en-US" sz="2600" dirty="0">
              <a:latin typeface="카페24 당당해" pitchFamily="2" charset="-127"/>
              <a:ea typeface="카페24 당당해" pitchFamily="2" charset="-127"/>
            </a:endParaRP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D4BAAE86-33A3-B857-2C26-1A9B533B23BB}"/>
              </a:ext>
            </a:extLst>
          </p:cNvPr>
          <p:cNvSpPr/>
          <p:nvPr/>
        </p:nvSpPr>
        <p:spPr>
          <a:xfrm>
            <a:off x="9820655" y="1395039"/>
            <a:ext cx="1915886" cy="543434"/>
          </a:xfrm>
          <a:prstGeom prst="roundRect">
            <a:avLst/>
          </a:prstGeom>
          <a:solidFill>
            <a:srgbClr val="1F3A5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600" dirty="0">
                <a:latin typeface="카페24 당당해" pitchFamily="2" charset="-127"/>
                <a:ea typeface="카페24 당당해" pitchFamily="2" charset="-127"/>
              </a:rPr>
              <a:t>윤서용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01BFCE0-4997-6262-E9DB-BCDEED64C293}"/>
              </a:ext>
            </a:extLst>
          </p:cNvPr>
          <p:cNvSpPr/>
          <p:nvPr/>
        </p:nvSpPr>
        <p:spPr>
          <a:xfrm>
            <a:off x="279402" y="2131035"/>
            <a:ext cx="2268000" cy="20562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2300" dirty="0">
                <a:solidFill>
                  <a:srgbClr val="C6E5FF"/>
                </a:solidFill>
                <a:latin typeface="카페24 아네모네" pitchFamily="2" charset="-127"/>
                <a:ea typeface="카페24 아네모네" pitchFamily="2" charset="-127"/>
              </a:rPr>
              <a:t>Back-End</a:t>
            </a:r>
          </a:p>
          <a:p>
            <a:pPr algn="ctr"/>
            <a:endParaRPr lang="en-US" altLang="ko-KR" sz="500" dirty="0">
              <a:solidFill>
                <a:srgbClr val="C6E5FF"/>
              </a:solidFill>
              <a:latin typeface="카페24 아네모네" pitchFamily="2" charset="-127"/>
              <a:ea typeface="카페24 아네모네" pitchFamily="2" charset="-127"/>
            </a:endParaRPr>
          </a:p>
          <a:p>
            <a:pPr algn="ctr"/>
            <a:r>
              <a:rPr lang="en-US" altLang="ko-KR" sz="23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Spring Security</a:t>
            </a:r>
          </a:p>
          <a:p>
            <a:pPr algn="ctr"/>
            <a:r>
              <a:rPr lang="en-US" altLang="ko-KR" sz="23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JWT </a:t>
            </a:r>
            <a:r>
              <a:rPr lang="ko-KR" altLang="en-US" sz="23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로그인</a:t>
            </a:r>
            <a:endParaRPr lang="en-US" altLang="ko-KR" sz="2300" dirty="0">
              <a:solidFill>
                <a:srgbClr val="C6E5FF"/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  <a:p>
            <a:pPr algn="ctr"/>
            <a:r>
              <a:rPr lang="ko-KR" altLang="en-US" sz="23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회원 및 업무 </a:t>
            </a:r>
            <a:r>
              <a:rPr lang="en-US" altLang="ko-KR" sz="23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API</a:t>
            </a:r>
          </a:p>
          <a:p>
            <a:pPr algn="ctr"/>
            <a:r>
              <a:rPr lang="en-US" altLang="ko-KR" sz="23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Spring Data </a:t>
            </a:r>
            <a:r>
              <a:rPr lang="en-US" altLang="ko-KR" sz="2300" dirty="0" err="1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Jpa</a:t>
            </a:r>
            <a:endParaRPr lang="ko-KR" altLang="en-US" sz="2300" dirty="0">
              <a:solidFill>
                <a:srgbClr val="C6E5FF"/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C77938EC-63D0-061C-9779-2E0541527FE7}"/>
              </a:ext>
            </a:extLst>
          </p:cNvPr>
          <p:cNvSpPr/>
          <p:nvPr/>
        </p:nvSpPr>
        <p:spPr>
          <a:xfrm>
            <a:off x="2621640" y="2131035"/>
            <a:ext cx="2268000" cy="20562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2300" dirty="0">
                <a:solidFill>
                  <a:srgbClr val="C6E5FF"/>
                </a:solidFill>
                <a:latin typeface="카페24 아네모네" pitchFamily="2" charset="-127"/>
                <a:ea typeface="카페24 아네모네" pitchFamily="2" charset="-127"/>
              </a:rPr>
              <a:t>Back-End</a:t>
            </a:r>
          </a:p>
          <a:p>
            <a:pPr algn="ctr"/>
            <a:endParaRPr lang="en-US" altLang="ko-KR" sz="500" dirty="0">
              <a:solidFill>
                <a:srgbClr val="C6E5FF"/>
              </a:solidFill>
              <a:latin typeface="카페24 아네모네" pitchFamily="2" charset="-127"/>
              <a:ea typeface="카페24 아네모네" pitchFamily="2" charset="-127"/>
            </a:endParaRPr>
          </a:p>
          <a:p>
            <a:pPr algn="ctr"/>
            <a:r>
              <a:rPr lang="ko-KR" altLang="en-US" sz="22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빌드</a:t>
            </a:r>
            <a:r>
              <a:rPr lang="en-US" altLang="ko-KR" sz="22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/</a:t>
            </a:r>
            <a:r>
              <a:rPr lang="ko-KR" altLang="en-US" sz="22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배포 서버 구축</a:t>
            </a:r>
            <a:endParaRPr lang="en-US" altLang="ko-KR" sz="2200" dirty="0">
              <a:solidFill>
                <a:srgbClr val="C6E5FF"/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  <a:p>
            <a:pPr algn="ctr"/>
            <a:r>
              <a:rPr lang="ko-KR" altLang="en-US" sz="22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빌드</a:t>
            </a:r>
            <a:r>
              <a:rPr lang="en-US" altLang="ko-KR" sz="22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/</a:t>
            </a:r>
            <a:r>
              <a:rPr lang="ko-KR" altLang="en-US" sz="22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배포 자동화</a:t>
            </a:r>
            <a:endParaRPr lang="en-US" altLang="ko-KR" sz="2200" dirty="0">
              <a:solidFill>
                <a:srgbClr val="C6E5FF"/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  <a:p>
            <a:pPr algn="ctr"/>
            <a:r>
              <a:rPr lang="en-US" altLang="ko-KR" sz="2300" dirty="0" err="1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QueryDSL</a:t>
            </a:r>
            <a:endParaRPr lang="en-US" altLang="ko-KR" sz="2300" dirty="0">
              <a:solidFill>
                <a:srgbClr val="C6E5FF"/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  <a:p>
            <a:pPr algn="ctr"/>
            <a:r>
              <a:rPr lang="ko-KR" altLang="en-US" sz="23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시각화 </a:t>
            </a:r>
            <a:r>
              <a:rPr lang="en-US" altLang="ko-KR" sz="23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API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5880CFF-E73D-4EF3-0675-DB8EE8E66AEB}"/>
              </a:ext>
            </a:extLst>
          </p:cNvPr>
          <p:cNvSpPr/>
          <p:nvPr/>
        </p:nvSpPr>
        <p:spPr>
          <a:xfrm>
            <a:off x="4958722" y="2131035"/>
            <a:ext cx="2268000" cy="20562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2300" dirty="0">
                <a:solidFill>
                  <a:srgbClr val="C6E5FF"/>
                </a:solidFill>
                <a:latin typeface="카페24 아네모네" pitchFamily="2" charset="-127"/>
                <a:ea typeface="카페24 아네모네" pitchFamily="2" charset="-127"/>
              </a:rPr>
              <a:t>Front-End</a:t>
            </a:r>
          </a:p>
          <a:p>
            <a:pPr algn="ctr"/>
            <a:endParaRPr lang="en-US" altLang="ko-KR" sz="500" dirty="0">
              <a:solidFill>
                <a:srgbClr val="C6E5FF"/>
              </a:solidFill>
              <a:latin typeface="카페24 아네모네" pitchFamily="2" charset="-127"/>
              <a:ea typeface="카페24 아네모네" pitchFamily="2" charset="-127"/>
            </a:endParaRPr>
          </a:p>
          <a:p>
            <a:pPr algn="ctr"/>
            <a:r>
              <a:rPr lang="ko-KR" altLang="en-US" sz="2300" dirty="0">
                <a:solidFill>
                  <a:srgbClr val="C6E5FF"/>
                </a:solidFill>
                <a:latin typeface="카페24 아네모네" pitchFamily="2" charset="-127"/>
                <a:ea typeface="카페24 아네모네" pitchFamily="2" charset="-127"/>
              </a:rPr>
              <a:t> </a:t>
            </a:r>
            <a:r>
              <a:rPr lang="ko-KR" altLang="en-US" sz="23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회원 기능 </a:t>
            </a:r>
            <a:endParaRPr lang="en-US" altLang="ko-KR" sz="2300" dirty="0">
              <a:solidFill>
                <a:srgbClr val="C6E5FF"/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  <a:p>
            <a:pPr algn="ctr"/>
            <a:r>
              <a:rPr lang="en-US" altLang="ko-KR" sz="20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Canvas &amp; Animation</a:t>
            </a:r>
          </a:p>
          <a:p>
            <a:pPr algn="ctr"/>
            <a:r>
              <a:rPr lang="en-US" altLang="ko-KR" sz="19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Door</a:t>
            </a:r>
            <a:r>
              <a:rPr lang="en-US" altLang="ko-KR" sz="23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 </a:t>
            </a:r>
            <a:r>
              <a:rPr lang="en-US" altLang="ko-KR" sz="19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Page, Modal </a:t>
            </a:r>
            <a:r>
              <a:rPr lang="ko-KR" altLang="en-US" sz="19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틀</a:t>
            </a:r>
            <a:endParaRPr lang="en-US" altLang="ko-KR" sz="1900" dirty="0">
              <a:solidFill>
                <a:srgbClr val="C6E5FF"/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  <a:p>
            <a:pPr algn="ctr"/>
            <a:r>
              <a:rPr lang="ko-KR" altLang="en-US" sz="23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 </a:t>
            </a:r>
            <a:r>
              <a:rPr lang="en-US" altLang="ko-KR" sz="20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Teachable</a:t>
            </a:r>
            <a:r>
              <a:rPr lang="en-US" altLang="ko-KR" sz="23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 </a:t>
            </a:r>
            <a:r>
              <a:rPr lang="en-US" altLang="ko-KR" sz="20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Machine</a:t>
            </a:r>
            <a:endParaRPr lang="en-US" altLang="ko-KR" sz="2300" dirty="0">
              <a:solidFill>
                <a:srgbClr val="C6E5FF"/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  <a:p>
            <a:pPr algn="ctr"/>
            <a:endParaRPr lang="ko-KR" altLang="en-US" sz="2300" dirty="0">
              <a:solidFill>
                <a:srgbClr val="C6E5FF"/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6DF6F687-105D-6BC3-F696-05CF823CAD8F}"/>
              </a:ext>
            </a:extLst>
          </p:cNvPr>
          <p:cNvSpPr/>
          <p:nvPr/>
        </p:nvSpPr>
        <p:spPr>
          <a:xfrm>
            <a:off x="7302362" y="2131035"/>
            <a:ext cx="2268000" cy="20562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2300" dirty="0">
                <a:solidFill>
                  <a:srgbClr val="C6E5FF"/>
                </a:solidFill>
                <a:latin typeface="카페24 아네모네" pitchFamily="2" charset="-127"/>
                <a:ea typeface="카페24 아네모네" pitchFamily="2" charset="-127"/>
              </a:rPr>
              <a:t>Front-End</a:t>
            </a:r>
          </a:p>
          <a:p>
            <a:pPr algn="ctr"/>
            <a:endParaRPr lang="en-US" altLang="ko-KR" sz="500" dirty="0">
              <a:solidFill>
                <a:srgbClr val="C6E5FF"/>
              </a:solidFill>
              <a:latin typeface="카페24 아네모네" pitchFamily="2" charset="-127"/>
              <a:ea typeface="카페24 아네모네" pitchFamily="2" charset="-127"/>
            </a:endParaRPr>
          </a:p>
          <a:p>
            <a:pPr algn="ctr"/>
            <a:r>
              <a:rPr lang="ko-KR" altLang="en-US" sz="23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캘린더 기능</a:t>
            </a:r>
            <a:endParaRPr lang="en-US" altLang="ko-KR" sz="2300" dirty="0">
              <a:solidFill>
                <a:srgbClr val="C6E5FF"/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  <a:p>
            <a:pPr algn="ctr"/>
            <a:r>
              <a:rPr lang="en-US" altLang="ko-KR" sz="23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CSS Style</a:t>
            </a:r>
          </a:p>
          <a:p>
            <a:pPr algn="ctr"/>
            <a:r>
              <a:rPr lang="ko-KR" altLang="en-US" sz="23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디자인</a:t>
            </a:r>
            <a:endParaRPr lang="en-US" altLang="ko-KR" sz="2300" dirty="0">
              <a:solidFill>
                <a:srgbClr val="C6E5FF"/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  <a:p>
            <a:pPr algn="ctr"/>
            <a:r>
              <a:rPr lang="en-US" altLang="ko-KR" sz="23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Profile Page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97344DD1-AE2C-0A99-FC62-4E58164C2090}"/>
              </a:ext>
            </a:extLst>
          </p:cNvPr>
          <p:cNvSpPr/>
          <p:nvPr/>
        </p:nvSpPr>
        <p:spPr>
          <a:xfrm>
            <a:off x="9641319" y="2131035"/>
            <a:ext cx="2268000" cy="20562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2300" dirty="0">
                <a:solidFill>
                  <a:srgbClr val="C6E5FF"/>
                </a:solidFill>
                <a:latin typeface="카페24 아네모네" pitchFamily="2" charset="-127"/>
                <a:ea typeface="카페24 아네모네" pitchFamily="2" charset="-127"/>
              </a:rPr>
              <a:t>Front-End</a:t>
            </a:r>
          </a:p>
          <a:p>
            <a:pPr algn="ctr"/>
            <a:endParaRPr lang="en-US" altLang="ko-KR" sz="500" dirty="0">
              <a:solidFill>
                <a:srgbClr val="C6E5FF"/>
              </a:solidFill>
              <a:latin typeface="카페24 아네모네" pitchFamily="2" charset="-127"/>
              <a:ea typeface="카페24 아네모네" pitchFamily="2" charset="-127"/>
            </a:endParaRPr>
          </a:p>
          <a:p>
            <a:pPr algn="ctr"/>
            <a:r>
              <a:rPr lang="ko-KR" altLang="en-US" sz="23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업무 기능</a:t>
            </a:r>
            <a:endParaRPr lang="en-US" altLang="ko-KR" sz="2300" dirty="0">
              <a:solidFill>
                <a:srgbClr val="C6E5FF"/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  <a:p>
            <a:pPr algn="ctr"/>
            <a:r>
              <a:rPr lang="en-US" altLang="ko-KR" sz="23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WebRTC &amp; Room</a:t>
            </a:r>
          </a:p>
          <a:p>
            <a:pPr algn="ctr"/>
            <a:r>
              <a:rPr lang="en-US" altLang="ko-KR" sz="23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 Alarm &amp; </a:t>
            </a:r>
            <a:r>
              <a:rPr lang="en-US" altLang="ko-KR" sz="2300" dirty="0" err="1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DnD</a:t>
            </a:r>
            <a:endParaRPr lang="en-US" altLang="ko-KR" sz="2300" dirty="0">
              <a:solidFill>
                <a:srgbClr val="C6E5FF"/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  <a:p>
            <a:pPr algn="ctr"/>
            <a:r>
              <a:rPr lang="ko-KR" altLang="en-US" sz="23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로직 최적화</a:t>
            </a:r>
            <a:endParaRPr lang="en-US" altLang="ko-KR" sz="2300" dirty="0">
              <a:solidFill>
                <a:srgbClr val="C6E5FF"/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365466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Tm="958">
        <p159:morph option="byObject"/>
      </p:transition>
    </mc:Choice>
    <mc:Fallback xmlns="">
      <p:transition spd="med" advTm="958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9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778F3E90-7C62-DB23-BD8E-F20258227D88}"/>
              </a:ext>
            </a:extLst>
          </p:cNvPr>
          <p:cNvSpPr/>
          <p:nvPr/>
        </p:nvSpPr>
        <p:spPr>
          <a:xfrm>
            <a:off x="-68452181" y="-44536852"/>
            <a:ext cx="5663381" cy="2979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2A3E6C5-54D1-D785-F801-D7FF9101A068}"/>
              </a:ext>
            </a:extLst>
          </p:cNvPr>
          <p:cNvSpPr/>
          <p:nvPr/>
        </p:nvSpPr>
        <p:spPr>
          <a:xfrm>
            <a:off x="73584619" y="46699948"/>
            <a:ext cx="5663381" cy="2979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 descr="벡터그래픽이(가) 표시된 사진&#10;&#10;자동 생성된 설명">
            <a:extLst>
              <a:ext uri="{FF2B5EF4-FFF2-40B4-BE49-F238E27FC236}">
                <a16:creationId xmlns:a16="http://schemas.microsoft.com/office/drawing/2014/main" id="{3A872436-4D30-FD67-0902-6EE0CB302597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5334" y="1791739"/>
            <a:ext cx="3101332" cy="2028825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206B7B-2B32-22AB-8826-16B80E6E6619}"/>
              </a:ext>
            </a:extLst>
          </p:cNvPr>
          <p:cNvSpPr/>
          <p:nvPr/>
        </p:nvSpPr>
        <p:spPr>
          <a:xfrm>
            <a:off x="3809999" y="3658639"/>
            <a:ext cx="4572002" cy="1381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altLang="ko-KR" sz="4400" dirty="0">
                <a:solidFill>
                  <a:srgbClr val="C6E5FF"/>
                </a:solidFill>
                <a:latin typeface="Krona One" panose="02010605030500060004" pitchFamily="2" charset="0"/>
              </a:rPr>
              <a:t>CALM</a:t>
            </a:r>
            <a:r>
              <a:rPr lang="en-US" altLang="ko-KR" sz="4400" dirty="0">
                <a:solidFill>
                  <a:srgbClr val="017CC5"/>
                </a:solidFill>
                <a:latin typeface="Krona One" panose="02010605030500060004" pitchFamily="2" charset="0"/>
              </a:rPr>
              <a:t> </a:t>
            </a:r>
            <a:r>
              <a:rPr lang="en-US" altLang="ko-KR" sz="4400" dirty="0">
                <a:solidFill>
                  <a:srgbClr val="4890CE"/>
                </a:solidFill>
                <a:latin typeface="Krona One" panose="02010605030500060004" pitchFamily="2" charset="0"/>
              </a:rPr>
              <a:t>WAVE</a:t>
            </a:r>
            <a:endParaRPr lang="ko-KR" altLang="en-US" sz="4400" dirty="0">
              <a:solidFill>
                <a:srgbClr val="4890CE"/>
              </a:solidFill>
              <a:latin typeface="Krona One" panose="02010605030500060004" pitchFamily="2" charset="0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B61EE6BA-B9ED-AEE9-0BEE-330741D92320}"/>
              </a:ext>
            </a:extLst>
          </p:cNvPr>
          <p:cNvGrpSpPr/>
          <p:nvPr/>
        </p:nvGrpSpPr>
        <p:grpSpPr>
          <a:xfrm>
            <a:off x="-3448550" y="-2154009"/>
            <a:ext cx="2975327" cy="1582959"/>
            <a:chOff x="-1243692" y="-2221588"/>
            <a:chExt cx="2975327" cy="1582959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FD8B82EB-69E9-FFB8-39E3-A10553826293}"/>
                </a:ext>
              </a:extLst>
            </p:cNvPr>
            <p:cNvSpPr/>
            <p:nvPr/>
          </p:nvSpPr>
          <p:spPr>
            <a:xfrm>
              <a:off x="-1243692" y="-1553029"/>
              <a:ext cx="1596571" cy="914400"/>
            </a:xfrm>
            <a:prstGeom prst="rect">
              <a:avLst/>
            </a:prstGeom>
            <a:solidFill>
              <a:srgbClr val="0019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7D7BBF31-71DE-94DA-B67A-1050EDB5D5E6}"/>
                </a:ext>
              </a:extLst>
            </p:cNvPr>
            <p:cNvSpPr/>
            <p:nvPr/>
          </p:nvSpPr>
          <p:spPr>
            <a:xfrm>
              <a:off x="-798286" y="-1553029"/>
              <a:ext cx="1596571" cy="914400"/>
            </a:xfrm>
            <a:prstGeom prst="rect">
              <a:avLst/>
            </a:prstGeom>
            <a:solidFill>
              <a:srgbClr val="1F3A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4951B40-7921-3F49-2DA7-78E69CBD250F}"/>
                </a:ext>
              </a:extLst>
            </p:cNvPr>
            <p:cNvSpPr/>
            <p:nvPr/>
          </p:nvSpPr>
          <p:spPr>
            <a:xfrm>
              <a:off x="-1243692" y="-2221588"/>
              <a:ext cx="1596571" cy="914400"/>
            </a:xfrm>
            <a:prstGeom prst="rect">
              <a:avLst/>
            </a:prstGeom>
            <a:solidFill>
              <a:srgbClr val="FDD8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7ED40F8-797F-F677-B8A3-91C1D1AD16C1}"/>
                </a:ext>
              </a:extLst>
            </p:cNvPr>
            <p:cNvSpPr/>
            <p:nvPr/>
          </p:nvSpPr>
          <p:spPr>
            <a:xfrm>
              <a:off x="-352880" y="-1553029"/>
              <a:ext cx="1596571" cy="914400"/>
            </a:xfrm>
            <a:prstGeom prst="rect">
              <a:avLst/>
            </a:prstGeom>
            <a:solidFill>
              <a:srgbClr val="0071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C0F65A6-FC45-4956-3D78-D2956192B59E}"/>
                </a:ext>
              </a:extLst>
            </p:cNvPr>
            <p:cNvSpPr/>
            <p:nvPr/>
          </p:nvSpPr>
          <p:spPr>
            <a:xfrm>
              <a:off x="135064" y="-1553029"/>
              <a:ext cx="1596571" cy="914400"/>
            </a:xfrm>
            <a:prstGeom prst="rect">
              <a:avLst/>
            </a:prstGeom>
            <a:solidFill>
              <a:srgbClr val="C6E5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C29531FB-A665-0E51-8716-3682C8A676DA}"/>
                </a:ext>
              </a:extLst>
            </p:cNvPr>
            <p:cNvSpPr/>
            <p:nvPr/>
          </p:nvSpPr>
          <p:spPr>
            <a:xfrm>
              <a:off x="-820675" y="-2221588"/>
              <a:ext cx="1596571" cy="914400"/>
            </a:xfrm>
            <a:prstGeom prst="rect">
              <a:avLst/>
            </a:prstGeom>
            <a:solidFill>
              <a:srgbClr val="4CE6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682321B1-D444-AD46-2F34-CD042973320E}"/>
                </a:ext>
              </a:extLst>
            </p:cNvPr>
            <p:cNvSpPr/>
            <p:nvPr/>
          </p:nvSpPr>
          <p:spPr>
            <a:xfrm>
              <a:off x="-375269" y="-2221588"/>
              <a:ext cx="1596571" cy="914400"/>
            </a:xfrm>
            <a:prstGeom prst="rect">
              <a:avLst/>
            </a:prstGeom>
            <a:solidFill>
              <a:srgbClr val="FF38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BB6BC84F-6EC3-3792-9B60-C96465D26D1D}"/>
                </a:ext>
              </a:extLst>
            </p:cNvPr>
            <p:cNvSpPr/>
            <p:nvPr/>
          </p:nvSpPr>
          <p:spPr>
            <a:xfrm>
              <a:off x="127111" y="-2221588"/>
              <a:ext cx="1596571" cy="914400"/>
            </a:xfrm>
            <a:prstGeom prst="rect">
              <a:avLst/>
            </a:prstGeom>
            <a:solidFill>
              <a:srgbClr val="FD97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348F2BE-EDE7-27B7-215E-177AE32558B7}"/>
              </a:ext>
            </a:extLst>
          </p:cNvPr>
          <p:cNvSpPr/>
          <p:nvPr/>
        </p:nvSpPr>
        <p:spPr>
          <a:xfrm>
            <a:off x="3236685" y="4934989"/>
            <a:ext cx="5718630" cy="1028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rgbClr val="C6E5FF">
                    <a:alpha val="0"/>
                  </a:srgbClr>
                </a:solidFill>
                <a:latin typeface="카페24 고운밤" pitchFamily="2" charset="-127"/>
                <a:ea typeface="카페24 고운밤" pitchFamily="2" charset="-127"/>
              </a:rPr>
              <a:t>조금씩 더 나아질 당신을 위해</a:t>
            </a:r>
            <a:endParaRPr lang="en-US" altLang="ko-KR" sz="2400" dirty="0">
              <a:solidFill>
                <a:srgbClr val="C6E5FF">
                  <a:alpha val="0"/>
                </a:srgbClr>
              </a:solidFill>
              <a:latin typeface="카페24 고운밤" pitchFamily="2" charset="-127"/>
              <a:ea typeface="카페24 고운밤" pitchFamily="2" charset="-127"/>
            </a:endParaRPr>
          </a:p>
          <a:p>
            <a:pPr algn="ctr"/>
            <a:r>
              <a:rPr lang="en-US" altLang="ko-KR" sz="2400" dirty="0">
                <a:solidFill>
                  <a:srgbClr val="C6E5FF">
                    <a:alpha val="0"/>
                  </a:srgbClr>
                </a:solidFill>
                <a:latin typeface="카페24 고운밤" pitchFamily="2" charset="-127"/>
                <a:ea typeface="카페24 고운밤" pitchFamily="2" charset="-127"/>
              </a:rPr>
              <a:t>For You who will get better little by little</a:t>
            </a:r>
            <a:endParaRPr lang="ko-KR" altLang="en-US" sz="2400" dirty="0">
              <a:solidFill>
                <a:srgbClr val="C6E5FF">
                  <a:alpha val="0"/>
                </a:srgbClr>
              </a:solidFill>
              <a:latin typeface="카페24 고운밤" pitchFamily="2" charset="-127"/>
              <a:ea typeface="카페24 고운밤" pitchFamily="2" charset="-127"/>
            </a:endParaRPr>
          </a:p>
        </p:txBody>
      </p:sp>
      <p:pic>
        <p:nvPicPr>
          <p:cNvPr id="15" name="그림 14" descr="벡터그래픽이(가) 표시된 사진&#10;&#10;자동 생성된 설명">
            <a:extLst>
              <a:ext uri="{FF2B5EF4-FFF2-40B4-BE49-F238E27FC236}">
                <a16:creationId xmlns:a16="http://schemas.microsoft.com/office/drawing/2014/main" id="{B3329C57-73C9-A158-FFF7-02B3C9021263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119" y="-1225096"/>
            <a:ext cx="1318500" cy="862534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4D25AAF0-2B8D-D7C5-ABB0-304103D21C34}"/>
              </a:ext>
            </a:extLst>
          </p:cNvPr>
          <p:cNvSpPr/>
          <p:nvPr/>
        </p:nvSpPr>
        <p:spPr>
          <a:xfrm>
            <a:off x="1780674" y="-1239609"/>
            <a:ext cx="2888343" cy="5434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altLang="ko-KR" sz="2600" dirty="0">
                <a:solidFill>
                  <a:srgbClr val="C6E5FF"/>
                </a:solidFill>
                <a:latin typeface="Krona One" panose="02010605030500060004" pitchFamily="2" charset="0"/>
              </a:rPr>
              <a:t>CALM</a:t>
            </a:r>
            <a:r>
              <a:rPr lang="en-US" altLang="ko-KR" sz="2600" dirty="0">
                <a:solidFill>
                  <a:srgbClr val="017CC5"/>
                </a:solidFill>
                <a:latin typeface="Krona One" panose="02010605030500060004" pitchFamily="2" charset="0"/>
              </a:rPr>
              <a:t> </a:t>
            </a:r>
            <a:r>
              <a:rPr lang="en-US" altLang="ko-KR" sz="2600" dirty="0">
                <a:solidFill>
                  <a:srgbClr val="4890CE"/>
                </a:solidFill>
                <a:latin typeface="Krona One" panose="02010605030500060004" pitchFamily="2" charset="0"/>
              </a:rPr>
              <a:t>WAVE</a:t>
            </a:r>
            <a:endParaRPr lang="ko-KR" altLang="en-US" sz="2600" dirty="0">
              <a:solidFill>
                <a:srgbClr val="4890CE"/>
              </a:solidFill>
              <a:latin typeface="Krona One" panose="02010605030500060004" pitchFamily="2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EC6E4E8-B0F5-9A70-901F-EE3F82F17AA3}"/>
              </a:ext>
            </a:extLst>
          </p:cNvPr>
          <p:cNvSpPr/>
          <p:nvPr/>
        </p:nvSpPr>
        <p:spPr>
          <a:xfrm>
            <a:off x="1780673" y="-715225"/>
            <a:ext cx="2888343" cy="3526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ko-KR" altLang="en-US" sz="2400" dirty="0">
                <a:solidFill>
                  <a:srgbClr val="C6E5FF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기능 소개 </a:t>
            </a:r>
            <a:r>
              <a:rPr lang="en-US" altLang="ko-KR" sz="2400" dirty="0">
                <a:solidFill>
                  <a:srgbClr val="C6E5FF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: </a:t>
            </a:r>
            <a:r>
              <a:rPr lang="ko-KR" altLang="en-US" sz="2400" dirty="0">
                <a:solidFill>
                  <a:srgbClr val="C6E5FF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업무 관리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4C874BB5-5B0E-462B-948A-D6FD7BB2AF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309" b="92287" l="10000" r="90000">
                        <a14:foregroundMark x1="54167" y1="9309" x2="60556" y2="9309"/>
                        <a14:foregroundMark x1="38611" y1="86702" x2="83611" y2="92287"/>
                        <a14:backgroundMark x1="27500" y1="34574" x2="17222" y2="6436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75858" y="12511486"/>
            <a:ext cx="3471861" cy="3626165"/>
          </a:xfrm>
          <a:prstGeom prst="rect">
            <a:avLst/>
          </a:prstGeom>
          <a:noFill/>
          <a:effectLst>
            <a:outerShdw blurRad="50800" dist="88900" dir="8100000" algn="tr" rotWithShape="0">
              <a:schemeClr val="bg1">
                <a:alpha val="40000"/>
              </a:schemeClr>
            </a:outerShdw>
          </a:effectLst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7ABC6B7B-32EC-1A99-AD26-FA12705979D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2547" b="89983" l="9974" r="89994">
                        <a14:foregroundMark x1="52040" y1="30052" x2="58387" y2="26511"/>
                        <a14:foregroundMark x1="58387" y1="26511" x2="67066" y2="14853"/>
                        <a14:foregroundMark x1="67066" y1="14853" x2="69527" y2="2547"/>
                        <a14:foregroundMark x1="41418" y1="30268" x2="34715" y2="25130"/>
                        <a14:foregroundMark x1="34715" y1="25130" x2="26263" y2="10406"/>
                        <a14:foregroundMark x1="26263" y1="10406" x2="24741" y2="4016"/>
                        <a14:foregroundMark x1="47118" y1="14810" x2="46988" y2="3627"/>
                        <a14:backgroundMark x1="74288" y1="61615" x2="59326" y2="79145"/>
                        <a14:backgroundMark x1="59326" y1="79145" x2="21859" y2="81477"/>
                        <a14:backgroundMark x1="21859" y1="81477" x2="19365" y2="65630"/>
                        <a14:backgroundMark x1="34262" y1="72193" x2="43297" y2="75777"/>
                        <a14:backgroundMark x1="43297" y1="75777" x2="54922" y2="75820"/>
                        <a14:backgroundMark x1="54922" y1="75820" x2="59359" y2="73661"/>
                        <a14:backgroundMark x1="34585" y1="68351" x2="31412" y2="61183"/>
                        <a14:backgroundMark x1="36367" y1="66321" x2="35525" y2="6278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0800000">
            <a:off x="7673347" y="9374106"/>
            <a:ext cx="5992393" cy="4494294"/>
          </a:xfrm>
          <a:prstGeom prst="rect">
            <a:avLst/>
          </a:prstGeom>
          <a:noFill/>
          <a:effectLst>
            <a:outerShdw blurRad="50800" dist="88900" dir="8100000" algn="tr" rotWithShape="0">
              <a:schemeClr val="bg1">
                <a:alpha val="40000"/>
              </a:schemeClr>
            </a:outerShdw>
          </a:effectLst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410ABC63-ABFE-5B08-A5AD-A35387C7086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>
                        <a14:foregroundMark x1="49028" y1="39722" x2="50903" y2="30000"/>
                        <a14:foregroundMark x1="50903" y1="30000" x2="56597" y2="20903"/>
                        <a14:foregroundMark x1="56597" y1="20903" x2="59306" y2="29514"/>
                        <a14:foregroundMark x1="59306" y1="29514" x2="57500" y2="39583"/>
                        <a14:foregroundMark x1="48264" y1="20625" x2="58681" y2="17639"/>
                        <a14:foregroundMark x1="58681" y1="17639" x2="62222" y2="22639"/>
                        <a14:foregroundMark x1="49306" y1="18958" x2="45903" y2="24861"/>
                        <a14:foregroundMark x1="51528" y1="30486" x2="56458" y2="30833"/>
                        <a14:foregroundMark x1="45347" y1="39375" x2="54931" y2="45903"/>
                        <a14:foregroundMark x1="17014" y1="74514" x2="12917" y2="82986"/>
                        <a14:foregroundMark x1="80278" y1="69653" x2="79931" y2="84722"/>
                        <a14:foregroundMark x1="79931" y1="84722" x2="78958" y2="87569"/>
                        <a14:foregroundMark x1="11528" y1="82222" x2="14931" y2="87569"/>
                        <a14:foregroundMark x1="51389" y1="15694" x2="44722" y2="21806"/>
                        <a14:foregroundMark x1="44722" y1="21806" x2="44583" y2="22222"/>
                        <a14:foregroundMark x1="48264" y1="18542" x2="51528" y2="15417"/>
                        <a14:foregroundMark x1="49931" y1="16319" x2="46389" y2="19236"/>
                        <a14:foregroundMark x1="44306" y1="24167" x2="47014" y2="17431"/>
                        <a14:foregroundMark x1="47014" y1="17431" x2="54306" y2="14236"/>
                        <a14:foregroundMark x1="54306" y1="14236" x2="57569" y2="15278"/>
                        <a14:foregroundMark x1="62917" y1="17986" x2="66319" y2="21389"/>
                        <a14:foregroundMark x1="11667" y1="72708" x2="13264" y2="67153"/>
                        <a14:foregroundMark x1="13819" y1="72222" x2="15625" y2="69444"/>
                        <a14:backgroundMark x1="20486" y1="45903" x2="17500" y2="50764"/>
                        <a14:backgroundMark x1="15347" y1="56667" x2="13125" y2="61597"/>
                        <a14:backgroundMark x1="66736" y1="42708" x2="72431" y2="46736"/>
                        <a14:backgroundMark x1="64236" y1="42500" x2="66319" y2="43125"/>
                        <a14:backgroundMark x1="64167" y1="42431" x2="64167" y2="42431"/>
                        <a14:backgroundMark x1="63264" y1="42014" x2="64444" y2="42500"/>
                        <a14:backgroundMark x1="76736" y1="50764" x2="82778" y2="65069"/>
                        <a14:backgroundMark x1="81389" y1="65556" x2="82986" y2="67986"/>
                        <a14:backgroundMark x1="13264" y1="57708" x2="9931" y2="65556"/>
                        <a14:backgroundMark x1="13125" y1="61736" x2="9931" y2="6618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74791" y="13672798"/>
            <a:ext cx="6184685" cy="6184685"/>
          </a:xfrm>
          <a:prstGeom prst="rect">
            <a:avLst/>
          </a:prstGeom>
          <a:noFill/>
          <a:effectLst>
            <a:outerShdw blurRad="50800" dist="88900" dir="8100000" algn="tr" rotWithShape="0">
              <a:schemeClr val="bg1">
                <a:alpha val="40000"/>
              </a:schemeClr>
            </a:outerShdw>
          </a:effectLst>
        </p:spPr>
      </p:pic>
      <p:pic>
        <p:nvPicPr>
          <p:cNvPr id="28" name="Picture 4">
            <a:extLst>
              <a:ext uri="{FF2B5EF4-FFF2-40B4-BE49-F238E27FC236}">
                <a16:creationId xmlns:a16="http://schemas.microsoft.com/office/drawing/2014/main" id="{C1D5DEA6-FBF2-5EB4-5311-9F0ABF5FB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hq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4375" b="99813" l="313" r="90000">
                        <a14:foregroundMark x1="30438" y1="13313" x2="59750" y2="20125"/>
                        <a14:foregroundMark x1="21750" y1="12438" x2="60125" y2="14500"/>
                        <a14:foregroundMark x1="60125" y1="14500" x2="71688" y2="31500"/>
                        <a14:foregroundMark x1="71688" y1="31500" x2="69688" y2="35500"/>
                        <a14:foregroundMark x1="19688" y1="11000" x2="45875" y2="9000"/>
                        <a14:foregroundMark x1="45875" y1="9000" x2="49125" y2="10313"/>
                        <a14:foregroundMark x1="36875" y1="4375" x2="45625" y2="5625"/>
                        <a14:foregroundMark x1="26813" y1="44250" x2="30438" y2="53000"/>
                        <a14:foregroundMark x1="26625" y1="50000" x2="26438" y2="45125"/>
                        <a14:foregroundMark x1="28875" y1="78500" x2="11688" y2="90313"/>
                        <a14:foregroundMark x1="11688" y1="90313" x2="6750" y2="97000"/>
                        <a14:foregroundMark x1="62313" y1="76250" x2="84375" y2="96938"/>
                        <a14:foregroundMark x1="84375" y1="96938" x2="85313" y2="99813"/>
                        <a14:foregroundMark x1="14250" y1="96125" x2="71000" y2="94375"/>
                        <a14:foregroundMark x1="71000" y1="94375" x2="71938" y2="96000"/>
                        <a14:foregroundMark x1="2063" y1="93188" x2="313" y2="97188"/>
                        <a14:foregroundMark x1="64938" y1="47875" x2="64250" y2="54375"/>
                        <a14:foregroundMark x1="24375" y1="33563" x2="26813" y2="43000"/>
                        <a14:foregroundMark x1="22849" y1="35240" x2="23500" y2="33938"/>
                        <a14:foregroundMark x1="24375" y1="32188" x2="23500" y2="38625"/>
                        <a14:backgroundMark x1="15812" y1="23938" x2="18625" y2="34625"/>
                        <a14:backgroundMark x1="22625" y1="30750" x2="20500" y2="38813"/>
                        <a14:backgroundMark x1="20375" y1="39188" x2="21563" y2="44063"/>
                        <a14:backgroundMark x1="32750" y1="65938" x2="31875" y2="68000"/>
                        <a14:backgroundMark x1="67563" y1="64500" x2="66688" y2="70625"/>
                        <a14:backgroundMark x1="65313" y1="70625" x2="67375" y2="73625"/>
                        <a14:backgroundMark x1="69125" y1="75000" x2="67938" y2="73625"/>
                        <a14:backgroundMark x1="1563" y1="89188" x2="6563" y2="86188"/>
                        <a14:backgroundMark x1="69813" y1="75688" x2="69313" y2="73250"/>
                        <a14:backgroundMark x1="20875" y1="36813" x2="22875" y2="41500"/>
                        <a14:backgroundMark x1="21250" y1="35938" x2="22938" y2="41813"/>
                        <a14:backgroundMark x1="23063" y1="29438" x2="21688" y2="355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1896" y="16665694"/>
            <a:ext cx="2675597" cy="2666274"/>
          </a:xfrm>
          <a:prstGeom prst="rect">
            <a:avLst/>
          </a:prstGeom>
          <a:noFill/>
          <a:effectLst>
            <a:outerShdw blurRad="50800" dist="88900" dir="8100000" algn="tr" rotWithShape="0">
              <a:schemeClr val="bg1">
                <a:alpha val="4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>
            <a:extLst>
              <a:ext uri="{FF2B5EF4-FFF2-40B4-BE49-F238E27FC236}">
                <a16:creationId xmlns:a16="http://schemas.microsoft.com/office/drawing/2014/main" id="{7DF080B9-9038-EB6D-1E69-C2024C9232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5972" l="10000" r="90000">
                        <a14:foregroundMark x1="41042" y1="92153" x2="60694" y2="81667"/>
                        <a14:foregroundMark x1="43056" y1="39236" x2="50139" y2="54722"/>
                        <a14:foregroundMark x1="50139" y1="54722" x2="36944" y2="70347"/>
                        <a14:foregroundMark x1="36944" y1="70347" x2="36875" y2="86042"/>
                        <a14:foregroundMark x1="36875" y1="86042" x2="47292" y2="95972"/>
                        <a14:backgroundMark x1="42292" y1="16181" x2="30694" y2="40278"/>
                        <a14:backgroundMark x1="65347" y1="12569" x2="96667" y2="44792"/>
                        <a14:backgroundMark x1="68125" y1="26875" x2="88264" y2="60069"/>
                        <a14:backgroundMark x1="35208" y1="61944" x2="41319" y2="55972"/>
                        <a14:backgroundMark x1="41042" y1="53542" x2="43750" y2="56736"/>
                        <a14:backgroundMark x1="56875" y1="22500" x2="72639" y2="33264"/>
                        <a14:backgroundMark x1="39722" y1="40417" x2="39583" y2="45486"/>
                        <a14:backgroundMark x1="66389" y1="51806" x2="70278" y2="48403"/>
                        <a14:backgroundMark x1="81944" y1="59028" x2="86319" y2="6736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95255" y="17335902"/>
            <a:ext cx="5726954" cy="5726954"/>
          </a:xfrm>
          <a:prstGeom prst="rect">
            <a:avLst/>
          </a:prstGeom>
          <a:noFill/>
          <a:effectLst>
            <a:outerShdw blurRad="50800" dist="88900" dir="8100000" algn="tr" rotWithShape="0">
              <a:schemeClr val="bg1">
                <a:alpha val="4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A04281C8-3A3F-2FDA-04AD-078B579DA9D9}"/>
              </a:ext>
            </a:extLst>
          </p:cNvPr>
          <p:cNvSpPr/>
          <p:nvPr/>
        </p:nvSpPr>
        <p:spPr>
          <a:xfrm>
            <a:off x="455459" y="15780879"/>
            <a:ext cx="1915886" cy="543434"/>
          </a:xfrm>
          <a:prstGeom prst="roundRect">
            <a:avLst/>
          </a:prstGeom>
          <a:solidFill>
            <a:srgbClr val="1F3A5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600" dirty="0" err="1">
                <a:latin typeface="카페24 당당해" pitchFamily="2" charset="-127"/>
                <a:ea typeface="카페24 당당해" pitchFamily="2" charset="-127"/>
              </a:rPr>
              <a:t>남이랑</a:t>
            </a:r>
            <a:endParaRPr lang="ko-KR" altLang="en-US" sz="2600" dirty="0">
              <a:latin typeface="카페24 당당해" pitchFamily="2" charset="-127"/>
              <a:ea typeface="카페24 당당해" pitchFamily="2" charset="-127"/>
            </a:endParaRP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DC02A087-509B-8104-BA34-3D890F111F80}"/>
              </a:ext>
            </a:extLst>
          </p:cNvPr>
          <p:cNvSpPr/>
          <p:nvPr/>
        </p:nvSpPr>
        <p:spPr>
          <a:xfrm>
            <a:off x="2794417" y="13873430"/>
            <a:ext cx="1915886" cy="543434"/>
          </a:xfrm>
          <a:prstGeom prst="roundRect">
            <a:avLst/>
          </a:prstGeom>
          <a:solidFill>
            <a:srgbClr val="1F3A5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600" dirty="0" err="1">
                <a:latin typeface="카페24 당당해" pitchFamily="2" charset="-127"/>
                <a:ea typeface="카페24 당당해" pitchFamily="2" charset="-127"/>
              </a:rPr>
              <a:t>양주연</a:t>
            </a:r>
            <a:endParaRPr lang="ko-KR" altLang="en-US" sz="2600" dirty="0">
              <a:latin typeface="카페24 당당해" pitchFamily="2" charset="-127"/>
              <a:ea typeface="카페24 당당해" pitchFamily="2" charset="-127"/>
            </a:endParaRPr>
          </a:p>
        </p:txBody>
      </p:sp>
      <p:sp>
        <p:nvSpPr>
          <p:cNvPr id="288" name="사각형: 둥근 모서리 287">
            <a:extLst>
              <a:ext uri="{FF2B5EF4-FFF2-40B4-BE49-F238E27FC236}">
                <a16:creationId xmlns:a16="http://schemas.microsoft.com/office/drawing/2014/main" id="{9C9BAABC-B17A-9AEB-D177-B06CF2005283}"/>
              </a:ext>
            </a:extLst>
          </p:cNvPr>
          <p:cNvSpPr/>
          <p:nvPr/>
        </p:nvSpPr>
        <p:spPr>
          <a:xfrm>
            <a:off x="5138057" y="11441772"/>
            <a:ext cx="1915886" cy="543434"/>
          </a:xfrm>
          <a:prstGeom prst="roundRect">
            <a:avLst/>
          </a:prstGeom>
          <a:solidFill>
            <a:srgbClr val="1F3A5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600" dirty="0">
                <a:latin typeface="카페24 당당해" pitchFamily="2" charset="-127"/>
                <a:ea typeface="카페24 당당해" pitchFamily="2" charset="-127"/>
              </a:rPr>
              <a:t>한기현</a:t>
            </a:r>
          </a:p>
        </p:txBody>
      </p:sp>
      <p:sp>
        <p:nvSpPr>
          <p:cNvPr id="289" name="사각형: 둥근 모서리 288">
            <a:extLst>
              <a:ext uri="{FF2B5EF4-FFF2-40B4-BE49-F238E27FC236}">
                <a16:creationId xmlns:a16="http://schemas.microsoft.com/office/drawing/2014/main" id="{8CEC3A40-B147-E58F-2A92-A26D171073A4}"/>
              </a:ext>
            </a:extLst>
          </p:cNvPr>
          <p:cNvSpPr/>
          <p:nvPr/>
        </p:nvSpPr>
        <p:spPr>
          <a:xfrm>
            <a:off x="7481697" y="9712916"/>
            <a:ext cx="1915886" cy="543434"/>
          </a:xfrm>
          <a:prstGeom prst="roundRect">
            <a:avLst/>
          </a:prstGeom>
          <a:solidFill>
            <a:srgbClr val="1F3A5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600" dirty="0" err="1">
                <a:latin typeface="카페24 당당해" pitchFamily="2" charset="-127"/>
                <a:ea typeface="카페24 당당해" pitchFamily="2" charset="-127"/>
              </a:rPr>
              <a:t>조한이</a:t>
            </a:r>
            <a:endParaRPr lang="ko-KR" altLang="en-US" sz="2600" dirty="0">
              <a:latin typeface="카페24 당당해" pitchFamily="2" charset="-127"/>
              <a:ea typeface="카페24 당당해" pitchFamily="2" charset="-127"/>
            </a:endParaRPr>
          </a:p>
        </p:txBody>
      </p:sp>
      <p:sp>
        <p:nvSpPr>
          <p:cNvPr id="290" name="사각형: 둥근 모서리 289">
            <a:extLst>
              <a:ext uri="{FF2B5EF4-FFF2-40B4-BE49-F238E27FC236}">
                <a16:creationId xmlns:a16="http://schemas.microsoft.com/office/drawing/2014/main" id="{9768D803-D669-DDED-3141-B1841E41DDB7}"/>
              </a:ext>
            </a:extLst>
          </p:cNvPr>
          <p:cNvSpPr/>
          <p:nvPr/>
        </p:nvSpPr>
        <p:spPr>
          <a:xfrm>
            <a:off x="9820655" y="7586289"/>
            <a:ext cx="1915886" cy="543434"/>
          </a:xfrm>
          <a:prstGeom prst="roundRect">
            <a:avLst/>
          </a:prstGeom>
          <a:solidFill>
            <a:srgbClr val="1F3A5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600" dirty="0">
                <a:latin typeface="카페24 당당해" pitchFamily="2" charset="-127"/>
                <a:ea typeface="카페24 당당해" pitchFamily="2" charset="-127"/>
              </a:rPr>
              <a:t>윤서용</a:t>
            </a:r>
          </a:p>
        </p:txBody>
      </p:sp>
      <p:sp>
        <p:nvSpPr>
          <p:cNvPr id="291" name="직사각형 290">
            <a:extLst>
              <a:ext uri="{FF2B5EF4-FFF2-40B4-BE49-F238E27FC236}">
                <a16:creationId xmlns:a16="http://schemas.microsoft.com/office/drawing/2014/main" id="{0DC411D3-11F6-F43C-27B5-841A649F2FB7}"/>
              </a:ext>
            </a:extLst>
          </p:cNvPr>
          <p:cNvSpPr/>
          <p:nvPr/>
        </p:nvSpPr>
        <p:spPr>
          <a:xfrm>
            <a:off x="279402" y="16516875"/>
            <a:ext cx="2268000" cy="20562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2300" dirty="0">
                <a:solidFill>
                  <a:srgbClr val="C6E5FF"/>
                </a:solidFill>
                <a:latin typeface="카페24 아네모네" pitchFamily="2" charset="-127"/>
                <a:ea typeface="카페24 아네모네" pitchFamily="2" charset="-127"/>
              </a:rPr>
              <a:t>Back-End</a:t>
            </a:r>
          </a:p>
          <a:p>
            <a:pPr algn="ctr"/>
            <a:endParaRPr lang="en-US" altLang="ko-KR" sz="500" dirty="0">
              <a:solidFill>
                <a:srgbClr val="C6E5FF"/>
              </a:solidFill>
              <a:latin typeface="카페24 아네모네" pitchFamily="2" charset="-127"/>
              <a:ea typeface="카페24 아네모네" pitchFamily="2" charset="-127"/>
            </a:endParaRPr>
          </a:p>
          <a:p>
            <a:pPr algn="ctr"/>
            <a:r>
              <a:rPr lang="en-US" altLang="ko-KR" sz="23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Spring Security</a:t>
            </a:r>
          </a:p>
          <a:p>
            <a:pPr algn="ctr"/>
            <a:r>
              <a:rPr lang="en-US" altLang="ko-KR" sz="23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JWT </a:t>
            </a:r>
            <a:r>
              <a:rPr lang="ko-KR" altLang="en-US" sz="23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로그인</a:t>
            </a:r>
            <a:endParaRPr lang="en-US" altLang="ko-KR" sz="2300" dirty="0">
              <a:solidFill>
                <a:srgbClr val="C6E5FF"/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  <a:p>
            <a:pPr algn="ctr"/>
            <a:r>
              <a:rPr lang="ko-KR" altLang="en-US" sz="23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회원 및 업무 </a:t>
            </a:r>
            <a:r>
              <a:rPr lang="en-US" altLang="ko-KR" sz="23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API</a:t>
            </a:r>
          </a:p>
          <a:p>
            <a:pPr algn="ctr"/>
            <a:r>
              <a:rPr lang="en-US" altLang="ko-KR" sz="23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Spring Data </a:t>
            </a:r>
            <a:r>
              <a:rPr lang="en-US" altLang="ko-KR" sz="2300" dirty="0" err="1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Jpa</a:t>
            </a:r>
            <a:endParaRPr lang="ko-KR" altLang="en-US" sz="2300" dirty="0">
              <a:solidFill>
                <a:srgbClr val="C6E5FF"/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</p:txBody>
      </p:sp>
      <p:sp>
        <p:nvSpPr>
          <p:cNvPr id="292" name="직사각형 291">
            <a:extLst>
              <a:ext uri="{FF2B5EF4-FFF2-40B4-BE49-F238E27FC236}">
                <a16:creationId xmlns:a16="http://schemas.microsoft.com/office/drawing/2014/main" id="{B68D306B-CDA0-8ADE-FABE-AAA6FFCDC165}"/>
              </a:ext>
            </a:extLst>
          </p:cNvPr>
          <p:cNvSpPr/>
          <p:nvPr/>
        </p:nvSpPr>
        <p:spPr>
          <a:xfrm>
            <a:off x="2621640" y="14609426"/>
            <a:ext cx="2268000" cy="20562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2300" dirty="0">
                <a:solidFill>
                  <a:srgbClr val="C6E5FF"/>
                </a:solidFill>
                <a:latin typeface="카페24 아네모네" pitchFamily="2" charset="-127"/>
                <a:ea typeface="카페24 아네모네" pitchFamily="2" charset="-127"/>
              </a:rPr>
              <a:t>Back-End</a:t>
            </a:r>
          </a:p>
          <a:p>
            <a:pPr algn="ctr"/>
            <a:endParaRPr lang="en-US" altLang="ko-KR" sz="500" dirty="0">
              <a:solidFill>
                <a:srgbClr val="C6E5FF"/>
              </a:solidFill>
              <a:latin typeface="카페24 아네모네" pitchFamily="2" charset="-127"/>
              <a:ea typeface="카페24 아네모네" pitchFamily="2" charset="-127"/>
            </a:endParaRPr>
          </a:p>
          <a:p>
            <a:pPr algn="ctr"/>
            <a:r>
              <a:rPr lang="ko-KR" altLang="en-US" sz="22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빌드</a:t>
            </a:r>
            <a:r>
              <a:rPr lang="en-US" altLang="ko-KR" sz="22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/</a:t>
            </a:r>
            <a:r>
              <a:rPr lang="ko-KR" altLang="en-US" sz="22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배포 서버 구축</a:t>
            </a:r>
            <a:endParaRPr lang="en-US" altLang="ko-KR" sz="2200" dirty="0">
              <a:solidFill>
                <a:srgbClr val="C6E5FF"/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  <a:p>
            <a:pPr algn="ctr"/>
            <a:r>
              <a:rPr lang="ko-KR" altLang="en-US" sz="22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빌드</a:t>
            </a:r>
            <a:r>
              <a:rPr lang="en-US" altLang="ko-KR" sz="22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/</a:t>
            </a:r>
            <a:r>
              <a:rPr lang="ko-KR" altLang="en-US" sz="22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배포 자동화</a:t>
            </a:r>
            <a:endParaRPr lang="en-US" altLang="ko-KR" sz="2200" dirty="0">
              <a:solidFill>
                <a:srgbClr val="C6E5FF"/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  <a:p>
            <a:pPr algn="ctr"/>
            <a:r>
              <a:rPr lang="en-US" altLang="ko-KR" sz="2300" dirty="0" err="1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QueryDSL</a:t>
            </a:r>
            <a:endParaRPr lang="en-US" altLang="ko-KR" sz="2300" dirty="0">
              <a:solidFill>
                <a:srgbClr val="C6E5FF"/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  <a:p>
            <a:pPr algn="ctr"/>
            <a:r>
              <a:rPr lang="ko-KR" altLang="en-US" sz="23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시각화 </a:t>
            </a:r>
            <a:r>
              <a:rPr lang="en-US" altLang="ko-KR" sz="23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API</a:t>
            </a:r>
          </a:p>
        </p:txBody>
      </p:sp>
      <p:sp>
        <p:nvSpPr>
          <p:cNvPr id="293" name="직사각형 292">
            <a:extLst>
              <a:ext uri="{FF2B5EF4-FFF2-40B4-BE49-F238E27FC236}">
                <a16:creationId xmlns:a16="http://schemas.microsoft.com/office/drawing/2014/main" id="{6BCACA1E-8495-77AA-64CE-18344B9EF864}"/>
              </a:ext>
            </a:extLst>
          </p:cNvPr>
          <p:cNvSpPr/>
          <p:nvPr/>
        </p:nvSpPr>
        <p:spPr>
          <a:xfrm>
            <a:off x="4958722" y="12177768"/>
            <a:ext cx="2268000" cy="20562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2300" dirty="0">
                <a:solidFill>
                  <a:srgbClr val="C6E5FF"/>
                </a:solidFill>
                <a:latin typeface="카페24 아네모네" pitchFamily="2" charset="-127"/>
                <a:ea typeface="카페24 아네모네" pitchFamily="2" charset="-127"/>
              </a:rPr>
              <a:t>Front-End</a:t>
            </a:r>
          </a:p>
          <a:p>
            <a:pPr algn="ctr"/>
            <a:endParaRPr lang="en-US" altLang="ko-KR" sz="500" dirty="0">
              <a:solidFill>
                <a:srgbClr val="C6E5FF"/>
              </a:solidFill>
              <a:latin typeface="카페24 아네모네" pitchFamily="2" charset="-127"/>
              <a:ea typeface="카페24 아네모네" pitchFamily="2" charset="-127"/>
            </a:endParaRPr>
          </a:p>
          <a:p>
            <a:pPr algn="ctr"/>
            <a:r>
              <a:rPr lang="ko-KR" altLang="en-US" sz="2300" dirty="0">
                <a:solidFill>
                  <a:srgbClr val="C6E5FF"/>
                </a:solidFill>
                <a:latin typeface="카페24 아네모네" pitchFamily="2" charset="-127"/>
                <a:ea typeface="카페24 아네모네" pitchFamily="2" charset="-127"/>
              </a:rPr>
              <a:t> </a:t>
            </a:r>
            <a:r>
              <a:rPr lang="ko-KR" altLang="en-US" sz="23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회원 기능 </a:t>
            </a:r>
            <a:endParaRPr lang="en-US" altLang="ko-KR" sz="2300" dirty="0">
              <a:solidFill>
                <a:srgbClr val="C6E5FF"/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  <a:p>
            <a:pPr algn="ctr"/>
            <a:r>
              <a:rPr lang="en-US" altLang="ko-KR" sz="20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Canvas &amp; Animation</a:t>
            </a:r>
          </a:p>
          <a:p>
            <a:pPr algn="ctr"/>
            <a:r>
              <a:rPr lang="en-US" altLang="ko-KR" sz="19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Door</a:t>
            </a:r>
            <a:r>
              <a:rPr lang="en-US" altLang="ko-KR" sz="23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 </a:t>
            </a:r>
            <a:r>
              <a:rPr lang="en-US" altLang="ko-KR" sz="19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Page, Modal </a:t>
            </a:r>
            <a:r>
              <a:rPr lang="ko-KR" altLang="en-US" sz="19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틀</a:t>
            </a:r>
            <a:endParaRPr lang="en-US" altLang="ko-KR" sz="1900" dirty="0">
              <a:solidFill>
                <a:srgbClr val="C6E5FF"/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  <a:p>
            <a:pPr algn="ctr"/>
            <a:r>
              <a:rPr lang="ko-KR" altLang="en-US" sz="23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 </a:t>
            </a:r>
            <a:r>
              <a:rPr lang="en-US" altLang="ko-KR" sz="20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Teachable</a:t>
            </a:r>
            <a:r>
              <a:rPr lang="en-US" altLang="ko-KR" sz="23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 </a:t>
            </a:r>
            <a:r>
              <a:rPr lang="en-US" altLang="ko-KR" sz="20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Machine</a:t>
            </a:r>
            <a:endParaRPr lang="en-US" altLang="ko-KR" sz="2300" dirty="0">
              <a:solidFill>
                <a:srgbClr val="C6E5FF"/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  <a:p>
            <a:pPr algn="ctr"/>
            <a:endParaRPr lang="ko-KR" altLang="en-US" sz="2300" dirty="0">
              <a:solidFill>
                <a:srgbClr val="C6E5FF"/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</p:txBody>
      </p:sp>
      <p:sp>
        <p:nvSpPr>
          <p:cNvPr id="294" name="직사각형 293">
            <a:extLst>
              <a:ext uri="{FF2B5EF4-FFF2-40B4-BE49-F238E27FC236}">
                <a16:creationId xmlns:a16="http://schemas.microsoft.com/office/drawing/2014/main" id="{BA1CDCF8-0500-089F-63B2-498067D80258}"/>
              </a:ext>
            </a:extLst>
          </p:cNvPr>
          <p:cNvSpPr/>
          <p:nvPr/>
        </p:nvSpPr>
        <p:spPr>
          <a:xfrm>
            <a:off x="7302362" y="10448912"/>
            <a:ext cx="2268000" cy="20562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2300" dirty="0">
                <a:solidFill>
                  <a:srgbClr val="C6E5FF"/>
                </a:solidFill>
                <a:latin typeface="카페24 아네모네" pitchFamily="2" charset="-127"/>
                <a:ea typeface="카페24 아네모네" pitchFamily="2" charset="-127"/>
              </a:rPr>
              <a:t>Front-End</a:t>
            </a:r>
          </a:p>
          <a:p>
            <a:pPr algn="ctr"/>
            <a:endParaRPr lang="en-US" altLang="ko-KR" sz="500" dirty="0">
              <a:solidFill>
                <a:srgbClr val="C6E5FF"/>
              </a:solidFill>
              <a:latin typeface="카페24 아네모네" pitchFamily="2" charset="-127"/>
              <a:ea typeface="카페24 아네모네" pitchFamily="2" charset="-127"/>
            </a:endParaRPr>
          </a:p>
          <a:p>
            <a:pPr algn="ctr"/>
            <a:r>
              <a:rPr lang="ko-KR" altLang="en-US" sz="23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캘린더 기능</a:t>
            </a:r>
            <a:endParaRPr lang="en-US" altLang="ko-KR" sz="2300" dirty="0">
              <a:solidFill>
                <a:srgbClr val="C6E5FF"/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  <a:p>
            <a:pPr algn="ctr"/>
            <a:r>
              <a:rPr lang="en-US" altLang="ko-KR" sz="23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CSS Style</a:t>
            </a:r>
          </a:p>
          <a:p>
            <a:pPr algn="ctr"/>
            <a:r>
              <a:rPr lang="ko-KR" altLang="en-US" sz="23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디자인</a:t>
            </a:r>
            <a:endParaRPr lang="en-US" altLang="ko-KR" sz="2300" dirty="0">
              <a:solidFill>
                <a:srgbClr val="C6E5FF"/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  <a:p>
            <a:pPr algn="ctr"/>
            <a:r>
              <a:rPr lang="en-US" altLang="ko-KR" sz="23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Profile Page</a:t>
            </a:r>
          </a:p>
        </p:txBody>
      </p:sp>
      <p:sp>
        <p:nvSpPr>
          <p:cNvPr id="295" name="직사각형 294">
            <a:extLst>
              <a:ext uri="{FF2B5EF4-FFF2-40B4-BE49-F238E27FC236}">
                <a16:creationId xmlns:a16="http://schemas.microsoft.com/office/drawing/2014/main" id="{7C54F843-C953-80ED-5147-7B157A1ED88E}"/>
              </a:ext>
            </a:extLst>
          </p:cNvPr>
          <p:cNvSpPr/>
          <p:nvPr/>
        </p:nvSpPr>
        <p:spPr>
          <a:xfrm>
            <a:off x="9641319" y="8322285"/>
            <a:ext cx="2268000" cy="20562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2300" dirty="0">
                <a:solidFill>
                  <a:srgbClr val="C6E5FF"/>
                </a:solidFill>
                <a:latin typeface="카페24 아네모네" pitchFamily="2" charset="-127"/>
                <a:ea typeface="카페24 아네모네" pitchFamily="2" charset="-127"/>
              </a:rPr>
              <a:t>Front-End</a:t>
            </a:r>
          </a:p>
          <a:p>
            <a:pPr algn="ctr"/>
            <a:endParaRPr lang="en-US" altLang="ko-KR" sz="500" dirty="0">
              <a:solidFill>
                <a:srgbClr val="C6E5FF"/>
              </a:solidFill>
              <a:latin typeface="카페24 아네모네" pitchFamily="2" charset="-127"/>
              <a:ea typeface="카페24 아네모네" pitchFamily="2" charset="-127"/>
            </a:endParaRPr>
          </a:p>
          <a:p>
            <a:pPr algn="ctr"/>
            <a:r>
              <a:rPr lang="ko-KR" altLang="en-US" sz="23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업무 기능</a:t>
            </a:r>
            <a:endParaRPr lang="en-US" altLang="ko-KR" sz="2300" dirty="0">
              <a:solidFill>
                <a:srgbClr val="C6E5FF"/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  <a:p>
            <a:pPr algn="ctr"/>
            <a:r>
              <a:rPr lang="en-US" altLang="ko-KR" sz="23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WebRTC &amp; Room</a:t>
            </a:r>
          </a:p>
          <a:p>
            <a:pPr algn="ctr"/>
            <a:r>
              <a:rPr lang="en-US" altLang="ko-KR" sz="23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 Alarm &amp; </a:t>
            </a:r>
            <a:r>
              <a:rPr lang="en-US" altLang="ko-KR" sz="2300" dirty="0" err="1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DnD</a:t>
            </a:r>
            <a:endParaRPr lang="en-US" altLang="ko-KR" sz="2300" dirty="0">
              <a:solidFill>
                <a:srgbClr val="C6E5FF"/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  <a:p>
            <a:pPr algn="ctr"/>
            <a:r>
              <a:rPr lang="ko-KR" altLang="en-US" sz="23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로직 최적화</a:t>
            </a:r>
            <a:endParaRPr lang="en-US" altLang="ko-KR" sz="2300" dirty="0">
              <a:solidFill>
                <a:srgbClr val="C6E5FF"/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64392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 advTm="522">
        <p159:morph option="byObject"/>
      </p:transition>
    </mc:Choice>
    <mc:Fallback xmlns="">
      <p:transition spd="slow" advTm="522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9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778F3E90-7C62-DB23-BD8E-F20258227D88}"/>
              </a:ext>
            </a:extLst>
          </p:cNvPr>
          <p:cNvSpPr/>
          <p:nvPr/>
        </p:nvSpPr>
        <p:spPr>
          <a:xfrm>
            <a:off x="-68452181" y="-44536852"/>
            <a:ext cx="5663381" cy="2979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2A3E6C5-54D1-D785-F801-D7FF9101A068}"/>
              </a:ext>
            </a:extLst>
          </p:cNvPr>
          <p:cNvSpPr/>
          <p:nvPr/>
        </p:nvSpPr>
        <p:spPr>
          <a:xfrm>
            <a:off x="73584619" y="46699948"/>
            <a:ext cx="5663381" cy="2979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 descr="벡터그래픽이(가) 표시된 사진&#10;&#10;자동 생성된 설명">
            <a:extLst>
              <a:ext uri="{FF2B5EF4-FFF2-40B4-BE49-F238E27FC236}">
                <a16:creationId xmlns:a16="http://schemas.microsoft.com/office/drawing/2014/main" id="{3A872436-4D30-FD67-0902-6EE0CB302597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5334" y="1485900"/>
            <a:ext cx="3101332" cy="2028825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206B7B-2B32-22AB-8826-16B80E6E6619}"/>
              </a:ext>
            </a:extLst>
          </p:cNvPr>
          <p:cNvSpPr/>
          <p:nvPr/>
        </p:nvSpPr>
        <p:spPr>
          <a:xfrm>
            <a:off x="3809999" y="3352800"/>
            <a:ext cx="4572002" cy="1381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altLang="ko-KR" sz="4400" dirty="0">
                <a:solidFill>
                  <a:srgbClr val="C6E5FF"/>
                </a:solidFill>
                <a:latin typeface="Krona One" panose="02010605030500060004" pitchFamily="2" charset="0"/>
              </a:rPr>
              <a:t>CALM</a:t>
            </a:r>
            <a:r>
              <a:rPr lang="en-US" altLang="ko-KR" sz="4400" dirty="0">
                <a:solidFill>
                  <a:srgbClr val="017CC5"/>
                </a:solidFill>
                <a:latin typeface="Krona One" panose="02010605030500060004" pitchFamily="2" charset="0"/>
              </a:rPr>
              <a:t> </a:t>
            </a:r>
            <a:r>
              <a:rPr lang="en-US" altLang="ko-KR" sz="4400" dirty="0">
                <a:solidFill>
                  <a:srgbClr val="4890CE"/>
                </a:solidFill>
                <a:latin typeface="Krona One" panose="02010605030500060004" pitchFamily="2" charset="0"/>
              </a:rPr>
              <a:t>WAVE</a:t>
            </a:r>
            <a:endParaRPr lang="ko-KR" altLang="en-US" sz="4400" dirty="0">
              <a:solidFill>
                <a:srgbClr val="4890CE"/>
              </a:solidFill>
              <a:latin typeface="Krona One" panose="02010605030500060004" pitchFamily="2" charset="0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B61EE6BA-B9ED-AEE9-0BEE-330741D92320}"/>
              </a:ext>
            </a:extLst>
          </p:cNvPr>
          <p:cNvGrpSpPr/>
          <p:nvPr/>
        </p:nvGrpSpPr>
        <p:grpSpPr>
          <a:xfrm>
            <a:off x="-3448550" y="-2154009"/>
            <a:ext cx="2975327" cy="1582959"/>
            <a:chOff x="-1243692" y="-2221588"/>
            <a:chExt cx="2975327" cy="1582959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FD8B82EB-69E9-FFB8-39E3-A10553826293}"/>
                </a:ext>
              </a:extLst>
            </p:cNvPr>
            <p:cNvSpPr/>
            <p:nvPr/>
          </p:nvSpPr>
          <p:spPr>
            <a:xfrm>
              <a:off x="-1243692" y="-1553029"/>
              <a:ext cx="1596571" cy="914400"/>
            </a:xfrm>
            <a:prstGeom prst="rect">
              <a:avLst/>
            </a:prstGeom>
            <a:solidFill>
              <a:srgbClr val="0019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7D7BBF31-71DE-94DA-B67A-1050EDB5D5E6}"/>
                </a:ext>
              </a:extLst>
            </p:cNvPr>
            <p:cNvSpPr/>
            <p:nvPr/>
          </p:nvSpPr>
          <p:spPr>
            <a:xfrm>
              <a:off x="-798286" y="-1553029"/>
              <a:ext cx="1596571" cy="914400"/>
            </a:xfrm>
            <a:prstGeom prst="rect">
              <a:avLst/>
            </a:prstGeom>
            <a:solidFill>
              <a:srgbClr val="1F3A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4951B40-7921-3F49-2DA7-78E69CBD250F}"/>
                </a:ext>
              </a:extLst>
            </p:cNvPr>
            <p:cNvSpPr/>
            <p:nvPr/>
          </p:nvSpPr>
          <p:spPr>
            <a:xfrm>
              <a:off x="-1243692" y="-2221588"/>
              <a:ext cx="1596571" cy="914400"/>
            </a:xfrm>
            <a:prstGeom prst="rect">
              <a:avLst/>
            </a:prstGeom>
            <a:solidFill>
              <a:srgbClr val="FDD8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7ED40F8-797F-F677-B8A3-91C1D1AD16C1}"/>
                </a:ext>
              </a:extLst>
            </p:cNvPr>
            <p:cNvSpPr/>
            <p:nvPr/>
          </p:nvSpPr>
          <p:spPr>
            <a:xfrm>
              <a:off x="-352880" y="-1553029"/>
              <a:ext cx="1596571" cy="914400"/>
            </a:xfrm>
            <a:prstGeom prst="rect">
              <a:avLst/>
            </a:prstGeom>
            <a:solidFill>
              <a:srgbClr val="0071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C0F65A6-FC45-4956-3D78-D2956192B59E}"/>
                </a:ext>
              </a:extLst>
            </p:cNvPr>
            <p:cNvSpPr/>
            <p:nvPr/>
          </p:nvSpPr>
          <p:spPr>
            <a:xfrm>
              <a:off x="135064" y="-1553029"/>
              <a:ext cx="1596571" cy="914400"/>
            </a:xfrm>
            <a:prstGeom prst="rect">
              <a:avLst/>
            </a:prstGeom>
            <a:solidFill>
              <a:srgbClr val="C6E5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C29531FB-A665-0E51-8716-3682C8A676DA}"/>
                </a:ext>
              </a:extLst>
            </p:cNvPr>
            <p:cNvSpPr/>
            <p:nvPr/>
          </p:nvSpPr>
          <p:spPr>
            <a:xfrm>
              <a:off x="-820675" y="-2221588"/>
              <a:ext cx="1596571" cy="914400"/>
            </a:xfrm>
            <a:prstGeom prst="rect">
              <a:avLst/>
            </a:prstGeom>
            <a:solidFill>
              <a:srgbClr val="4CE6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682321B1-D444-AD46-2F34-CD042973320E}"/>
                </a:ext>
              </a:extLst>
            </p:cNvPr>
            <p:cNvSpPr/>
            <p:nvPr/>
          </p:nvSpPr>
          <p:spPr>
            <a:xfrm>
              <a:off x="-375269" y="-2221588"/>
              <a:ext cx="1596571" cy="914400"/>
            </a:xfrm>
            <a:prstGeom prst="rect">
              <a:avLst/>
            </a:prstGeom>
            <a:solidFill>
              <a:srgbClr val="FF38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BB6BC84F-6EC3-3792-9B60-C96465D26D1D}"/>
                </a:ext>
              </a:extLst>
            </p:cNvPr>
            <p:cNvSpPr/>
            <p:nvPr/>
          </p:nvSpPr>
          <p:spPr>
            <a:xfrm>
              <a:off x="127111" y="-2221588"/>
              <a:ext cx="1596571" cy="914400"/>
            </a:xfrm>
            <a:prstGeom prst="rect">
              <a:avLst/>
            </a:prstGeom>
            <a:solidFill>
              <a:srgbClr val="FD97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348F2BE-EDE7-27B7-215E-177AE32558B7}"/>
              </a:ext>
            </a:extLst>
          </p:cNvPr>
          <p:cNvSpPr/>
          <p:nvPr/>
        </p:nvSpPr>
        <p:spPr>
          <a:xfrm>
            <a:off x="3236685" y="4629150"/>
            <a:ext cx="5718630" cy="1028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rgbClr val="C6E5FF"/>
                </a:solidFill>
                <a:latin typeface="카페24 고운밤" pitchFamily="2" charset="-127"/>
                <a:ea typeface="카페24 고운밤" pitchFamily="2" charset="-127"/>
              </a:rPr>
              <a:t>조금씩 더 나아질 당신을 위해</a:t>
            </a:r>
            <a:endParaRPr lang="en-US" altLang="ko-KR" sz="2400" dirty="0">
              <a:solidFill>
                <a:srgbClr val="C6E5FF"/>
              </a:solidFill>
              <a:latin typeface="카페24 고운밤" pitchFamily="2" charset="-127"/>
              <a:ea typeface="카페24 고운밤" pitchFamily="2" charset="-127"/>
            </a:endParaRPr>
          </a:p>
          <a:p>
            <a:pPr algn="ctr"/>
            <a:r>
              <a:rPr lang="en-US" altLang="ko-KR" sz="2400" dirty="0">
                <a:solidFill>
                  <a:srgbClr val="C6E5FF"/>
                </a:solidFill>
                <a:latin typeface="카페24 고운밤" pitchFamily="2" charset="-127"/>
                <a:ea typeface="카페24 고운밤" pitchFamily="2" charset="-127"/>
              </a:rPr>
              <a:t>For You who will get better little by little</a:t>
            </a:r>
            <a:endParaRPr lang="ko-KR" altLang="en-US" sz="2400" dirty="0">
              <a:solidFill>
                <a:srgbClr val="C6E5FF"/>
              </a:solidFill>
              <a:latin typeface="카페24 고운밤" pitchFamily="2" charset="-127"/>
              <a:ea typeface="카페24 고운밤" pitchFamily="2" charset="-127"/>
            </a:endParaRPr>
          </a:p>
        </p:txBody>
      </p:sp>
      <p:sp>
        <p:nvSpPr>
          <p:cNvPr id="315" name="자유형: 도형 314">
            <a:extLst>
              <a:ext uri="{FF2B5EF4-FFF2-40B4-BE49-F238E27FC236}">
                <a16:creationId xmlns:a16="http://schemas.microsoft.com/office/drawing/2014/main" id="{61C0F9E1-1339-C48C-82E1-4F149E81871E}"/>
              </a:ext>
            </a:extLst>
          </p:cNvPr>
          <p:cNvSpPr/>
          <p:nvPr/>
        </p:nvSpPr>
        <p:spPr>
          <a:xfrm>
            <a:off x="14228482" y="5876605"/>
            <a:ext cx="2181053" cy="3216638"/>
          </a:xfrm>
          <a:custGeom>
            <a:avLst/>
            <a:gdLst>
              <a:gd name="connsiteX0" fmla="*/ 2176633 w 2181053"/>
              <a:gd name="connsiteY0" fmla="*/ 438565 h 3216638"/>
              <a:gd name="connsiteX1" fmla="*/ 1510302 w 2181053"/>
              <a:gd name="connsiteY1" fmla="*/ 450137 h 3216638"/>
              <a:gd name="connsiteX2" fmla="*/ 932226 w 2181053"/>
              <a:gd name="connsiteY2" fmla="*/ 478422 h 3216638"/>
              <a:gd name="connsiteX3" fmla="*/ 992389 w 2181053"/>
              <a:gd name="connsiteY3" fmla="*/ 383499 h 3216638"/>
              <a:gd name="connsiteX4" fmla="*/ 1028695 w 2181053"/>
              <a:gd name="connsiteY4" fmla="*/ 276386 h 3216638"/>
              <a:gd name="connsiteX5" fmla="*/ 371465 w 2181053"/>
              <a:gd name="connsiteY5" fmla="*/ 57904 h 3216638"/>
              <a:gd name="connsiteX6" fmla="*/ 318472 w 2181053"/>
              <a:gd name="connsiteY6" fmla="*/ 57904 h 3216638"/>
              <a:gd name="connsiteX7" fmla="*/ 318472 w 2181053"/>
              <a:gd name="connsiteY7" fmla="*/ 0 h 3216638"/>
              <a:gd name="connsiteX8" fmla="*/ 0 w 2181053"/>
              <a:gd name="connsiteY8" fmla="*/ 0 h 3216638"/>
              <a:gd name="connsiteX9" fmla="*/ 0 w 2181053"/>
              <a:gd name="connsiteY9" fmla="*/ 139867 h 3216638"/>
              <a:gd name="connsiteX10" fmla="*/ 318472 w 2181053"/>
              <a:gd name="connsiteY10" fmla="*/ 139867 h 3216638"/>
              <a:gd name="connsiteX11" fmla="*/ 318472 w 2181053"/>
              <a:gd name="connsiteY11" fmla="*/ 77205 h 3216638"/>
              <a:gd name="connsiteX12" fmla="*/ 371465 w 2181053"/>
              <a:gd name="connsiteY12" fmla="*/ 77205 h 3216638"/>
              <a:gd name="connsiteX13" fmla="*/ 1010715 w 2181053"/>
              <a:gd name="connsiteY13" fmla="*/ 283383 h 3216638"/>
              <a:gd name="connsiteX14" fmla="*/ 979351 w 2181053"/>
              <a:gd name="connsiteY14" fmla="*/ 369264 h 3216638"/>
              <a:gd name="connsiteX15" fmla="*/ 914836 w 2181053"/>
              <a:gd name="connsiteY15" fmla="*/ 486780 h 3216638"/>
              <a:gd name="connsiteX16" fmla="*/ 1513275 w 2181053"/>
              <a:gd name="connsiteY16" fmla="*/ 469207 h 3216638"/>
              <a:gd name="connsiteX17" fmla="*/ 2159079 w 2181053"/>
              <a:gd name="connsiteY17" fmla="*/ 446585 h 3216638"/>
              <a:gd name="connsiteX18" fmla="*/ 2041205 w 2181053"/>
              <a:gd name="connsiteY18" fmla="*/ 610280 h 3216638"/>
              <a:gd name="connsiteX19" fmla="*/ 1781718 w 2181053"/>
              <a:gd name="connsiteY19" fmla="*/ 1878369 h 3216638"/>
              <a:gd name="connsiteX20" fmla="*/ 1893173 w 2181053"/>
              <a:gd name="connsiteY20" fmla="*/ 2346765 h 3216638"/>
              <a:gd name="connsiteX21" fmla="*/ 1648567 w 2181053"/>
              <a:gd name="connsiteY21" fmla="*/ 3011475 h 3216638"/>
              <a:gd name="connsiteX22" fmla="*/ 913717 w 2181053"/>
              <a:gd name="connsiteY22" fmla="*/ 3173046 h 3216638"/>
              <a:gd name="connsiteX23" fmla="*/ 889368 w 2181053"/>
              <a:gd name="connsiteY23" fmla="*/ 3146112 h 3216638"/>
              <a:gd name="connsiteX24" fmla="*/ 889368 w 2181053"/>
              <a:gd name="connsiteY24" fmla="*/ 3059256 h 3216638"/>
              <a:gd name="connsiteX25" fmla="*/ 927971 w 2181053"/>
              <a:gd name="connsiteY25" fmla="*/ 3059256 h 3216638"/>
              <a:gd name="connsiteX26" fmla="*/ 927971 w 2181053"/>
              <a:gd name="connsiteY26" fmla="*/ 2827639 h 3216638"/>
              <a:gd name="connsiteX27" fmla="*/ 831464 w 2181053"/>
              <a:gd name="connsiteY27" fmla="*/ 2827639 h 3216638"/>
              <a:gd name="connsiteX28" fmla="*/ 831464 w 2181053"/>
              <a:gd name="connsiteY28" fmla="*/ 3059256 h 3216638"/>
              <a:gd name="connsiteX29" fmla="*/ 870067 w 2181053"/>
              <a:gd name="connsiteY29" fmla="*/ 3059256 h 3216638"/>
              <a:gd name="connsiteX30" fmla="*/ 870067 w 2181053"/>
              <a:gd name="connsiteY30" fmla="*/ 3146112 h 3216638"/>
              <a:gd name="connsiteX31" fmla="*/ 905041 w 2181053"/>
              <a:gd name="connsiteY31" fmla="*/ 3190283 h 3216638"/>
              <a:gd name="connsiteX32" fmla="*/ 1067587 w 2181053"/>
              <a:gd name="connsiteY32" fmla="*/ 3216639 h 3216638"/>
              <a:gd name="connsiteX33" fmla="*/ 1660071 w 2181053"/>
              <a:gd name="connsiteY33" fmla="*/ 3026974 h 3216638"/>
              <a:gd name="connsiteX34" fmla="*/ 1912205 w 2181053"/>
              <a:gd name="connsiteY34" fmla="*/ 2343455 h 3216638"/>
              <a:gd name="connsiteX35" fmla="*/ 1800344 w 2181053"/>
              <a:gd name="connsiteY35" fmla="*/ 1873255 h 3216638"/>
              <a:gd name="connsiteX36" fmla="*/ 1696937 w 2181053"/>
              <a:gd name="connsiteY36" fmla="*/ 1224661 h 3216638"/>
              <a:gd name="connsiteX37" fmla="*/ 2053703 w 2181053"/>
              <a:gd name="connsiteY37" fmla="*/ 624997 h 3216638"/>
              <a:gd name="connsiteX38" fmla="*/ 2176633 w 2181053"/>
              <a:gd name="connsiteY38" fmla="*/ 438565 h 3216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2181053" h="3216638">
                <a:moveTo>
                  <a:pt x="2176633" y="438565"/>
                </a:moveTo>
                <a:cubicBezTo>
                  <a:pt x="2140038" y="358542"/>
                  <a:pt x="1889043" y="391200"/>
                  <a:pt x="1510302" y="450137"/>
                </a:cubicBezTo>
                <a:cubicBezTo>
                  <a:pt x="1252272" y="490293"/>
                  <a:pt x="959818" y="535815"/>
                  <a:pt x="932226" y="478422"/>
                </a:cubicBezTo>
                <a:cubicBezTo>
                  <a:pt x="926175" y="465828"/>
                  <a:pt x="931696" y="439135"/>
                  <a:pt x="992389" y="383499"/>
                </a:cubicBezTo>
                <a:cubicBezTo>
                  <a:pt x="1030529" y="348534"/>
                  <a:pt x="1042746" y="312499"/>
                  <a:pt x="1028695" y="276386"/>
                </a:cubicBezTo>
                <a:cubicBezTo>
                  <a:pt x="976813" y="142994"/>
                  <a:pt x="567952" y="57904"/>
                  <a:pt x="371465" y="57904"/>
                </a:cubicBezTo>
                <a:lnTo>
                  <a:pt x="318472" y="57904"/>
                </a:lnTo>
                <a:lnTo>
                  <a:pt x="318472" y="0"/>
                </a:lnTo>
                <a:lnTo>
                  <a:pt x="0" y="0"/>
                </a:lnTo>
                <a:lnTo>
                  <a:pt x="0" y="139867"/>
                </a:lnTo>
                <a:lnTo>
                  <a:pt x="318472" y="139867"/>
                </a:lnTo>
                <a:lnTo>
                  <a:pt x="318472" y="77205"/>
                </a:lnTo>
                <a:lnTo>
                  <a:pt x="371465" y="77205"/>
                </a:lnTo>
                <a:cubicBezTo>
                  <a:pt x="592233" y="77205"/>
                  <a:pt x="966448" y="169572"/>
                  <a:pt x="1010715" y="283383"/>
                </a:cubicBezTo>
                <a:cubicBezTo>
                  <a:pt x="1021737" y="311727"/>
                  <a:pt x="1011478" y="339810"/>
                  <a:pt x="979351" y="369264"/>
                </a:cubicBezTo>
                <a:cubicBezTo>
                  <a:pt x="922045" y="421802"/>
                  <a:pt x="901537" y="459141"/>
                  <a:pt x="914836" y="486780"/>
                </a:cubicBezTo>
                <a:cubicBezTo>
                  <a:pt x="946355" y="552347"/>
                  <a:pt x="1161951" y="523877"/>
                  <a:pt x="1513275" y="469207"/>
                </a:cubicBezTo>
                <a:cubicBezTo>
                  <a:pt x="1800392" y="424514"/>
                  <a:pt x="2125832" y="373867"/>
                  <a:pt x="2159079" y="446585"/>
                </a:cubicBezTo>
                <a:cubicBezTo>
                  <a:pt x="2168653" y="467508"/>
                  <a:pt x="2155971" y="512904"/>
                  <a:pt x="2041205" y="610280"/>
                </a:cubicBezTo>
                <a:cubicBezTo>
                  <a:pt x="1548500" y="1028338"/>
                  <a:pt x="1651424" y="1403450"/>
                  <a:pt x="1781718" y="1878369"/>
                </a:cubicBezTo>
                <a:cubicBezTo>
                  <a:pt x="1822135" y="2025668"/>
                  <a:pt x="1863922" y="2177975"/>
                  <a:pt x="1893173" y="2346765"/>
                </a:cubicBezTo>
                <a:cubicBezTo>
                  <a:pt x="1954533" y="2700762"/>
                  <a:pt x="1794022" y="2903628"/>
                  <a:pt x="1648567" y="3011475"/>
                </a:cubicBezTo>
                <a:cubicBezTo>
                  <a:pt x="1397679" y="3197501"/>
                  <a:pt x="1021862" y="3227486"/>
                  <a:pt x="913717" y="3173046"/>
                </a:cubicBezTo>
                <a:cubicBezTo>
                  <a:pt x="902609" y="3167449"/>
                  <a:pt x="889368" y="3158242"/>
                  <a:pt x="889368" y="3146112"/>
                </a:cubicBezTo>
                <a:lnTo>
                  <a:pt x="889368" y="3059256"/>
                </a:lnTo>
                <a:lnTo>
                  <a:pt x="927971" y="3059256"/>
                </a:lnTo>
                <a:lnTo>
                  <a:pt x="927971" y="2827639"/>
                </a:lnTo>
                <a:lnTo>
                  <a:pt x="831464" y="2827639"/>
                </a:lnTo>
                <a:lnTo>
                  <a:pt x="831464" y="3059256"/>
                </a:lnTo>
                <a:lnTo>
                  <a:pt x="870067" y="3059256"/>
                </a:lnTo>
                <a:lnTo>
                  <a:pt x="870067" y="3146112"/>
                </a:lnTo>
                <a:cubicBezTo>
                  <a:pt x="870067" y="3158233"/>
                  <a:pt x="876137" y="3175729"/>
                  <a:pt x="905041" y="3190283"/>
                </a:cubicBezTo>
                <a:cubicBezTo>
                  <a:pt x="938094" y="3206920"/>
                  <a:pt x="995796" y="3216639"/>
                  <a:pt x="1067587" y="3216639"/>
                </a:cubicBezTo>
                <a:cubicBezTo>
                  <a:pt x="1233308" y="3216639"/>
                  <a:pt x="1474112" y="3164863"/>
                  <a:pt x="1660071" y="3026974"/>
                </a:cubicBezTo>
                <a:cubicBezTo>
                  <a:pt x="1809888" y="2915894"/>
                  <a:pt x="1975243" y="2707141"/>
                  <a:pt x="1912205" y="2343455"/>
                </a:cubicBezTo>
                <a:cubicBezTo>
                  <a:pt x="1882789" y="2173767"/>
                  <a:pt x="1840876" y="2020987"/>
                  <a:pt x="1800344" y="1873255"/>
                </a:cubicBezTo>
                <a:cubicBezTo>
                  <a:pt x="1734536" y="1633406"/>
                  <a:pt x="1677703" y="1426264"/>
                  <a:pt x="1696937" y="1224661"/>
                </a:cubicBezTo>
                <a:cubicBezTo>
                  <a:pt x="1717975" y="1004211"/>
                  <a:pt x="1831342" y="813668"/>
                  <a:pt x="2053703" y="624997"/>
                </a:cubicBezTo>
                <a:cubicBezTo>
                  <a:pt x="2156029" y="538170"/>
                  <a:pt x="2195095" y="478924"/>
                  <a:pt x="2176633" y="438565"/>
                </a:cubicBezTo>
                <a:close/>
              </a:path>
            </a:pathLst>
          </a:custGeom>
          <a:solidFill>
            <a:srgbClr val="CFCFCF"/>
          </a:solidFill>
          <a:ln w="9644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pic>
        <p:nvPicPr>
          <p:cNvPr id="15" name="그림 14" descr="벡터그래픽이(가) 표시된 사진&#10;&#10;자동 생성된 설명">
            <a:extLst>
              <a:ext uri="{FF2B5EF4-FFF2-40B4-BE49-F238E27FC236}">
                <a16:creationId xmlns:a16="http://schemas.microsoft.com/office/drawing/2014/main" id="{B3329C57-73C9-A158-FFF7-02B3C9021263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119" y="-1225096"/>
            <a:ext cx="1318500" cy="862534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4D25AAF0-2B8D-D7C5-ABB0-304103D21C34}"/>
              </a:ext>
            </a:extLst>
          </p:cNvPr>
          <p:cNvSpPr/>
          <p:nvPr/>
        </p:nvSpPr>
        <p:spPr>
          <a:xfrm>
            <a:off x="1780674" y="-1239609"/>
            <a:ext cx="2888343" cy="5434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altLang="ko-KR" sz="2600" dirty="0">
                <a:solidFill>
                  <a:srgbClr val="C6E5FF"/>
                </a:solidFill>
                <a:latin typeface="Krona One" panose="02010605030500060004" pitchFamily="2" charset="0"/>
              </a:rPr>
              <a:t>CALM</a:t>
            </a:r>
            <a:r>
              <a:rPr lang="en-US" altLang="ko-KR" sz="2600" dirty="0">
                <a:solidFill>
                  <a:srgbClr val="017CC5"/>
                </a:solidFill>
                <a:latin typeface="Krona One" panose="02010605030500060004" pitchFamily="2" charset="0"/>
              </a:rPr>
              <a:t> </a:t>
            </a:r>
            <a:r>
              <a:rPr lang="en-US" altLang="ko-KR" sz="2600" dirty="0">
                <a:solidFill>
                  <a:srgbClr val="4890CE"/>
                </a:solidFill>
                <a:latin typeface="Krona One" panose="02010605030500060004" pitchFamily="2" charset="0"/>
              </a:rPr>
              <a:t>WAVE</a:t>
            </a:r>
            <a:endParaRPr lang="ko-KR" altLang="en-US" sz="2600" dirty="0">
              <a:solidFill>
                <a:srgbClr val="4890CE"/>
              </a:solidFill>
              <a:latin typeface="Krona One" panose="02010605030500060004" pitchFamily="2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EC6E4E8-B0F5-9A70-901F-EE3F82F17AA3}"/>
              </a:ext>
            </a:extLst>
          </p:cNvPr>
          <p:cNvSpPr/>
          <p:nvPr/>
        </p:nvSpPr>
        <p:spPr>
          <a:xfrm>
            <a:off x="1780673" y="-715225"/>
            <a:ext cx="2888343" cy="3526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ko-KR" altLang="en-US" sz="2400" dirty="0">
                <a:solidFill>
                  <a:srgbClr val="C6E5FF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기능 소개 </a:t>
            </a:r>
            <a:r>
              <a:rPr lang="en-US" altLang="ko-KR" sz="2400" dirty="0">
                <a:solidFill>
                  <a:srgbClr val="C6E5FF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: </a:t>
            </a:r>
            <a:r>
              <a:rPr lang="ko-KR" altLang="en-US" sz="2400" dirty="0">
                <a:solidFill>
                  <a:srgbClr val="C6E5FF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업무 관리</a:t>
            </a:r>
          </a:p>
        </p:txBody>
      </p:sp>
    </p:spTree>
    <p:extLst>
      <p:ext uri="{BB962C8B-B14F-4D97-AF65-F5344CB8AC3E}">
        <p14:creationId xmlns:p14="http://schemas.microsoft.com/office/powerpoint/2010/main" val="3648094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Tm="1432">
        <p159:morph option="byObject"/>
      </p:transition>
    </mc:Choice>
    <mc:Fallback xmlns="">
      <p:transition spd="med" advTm="1432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9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778F3E90-7C62-DB23-BD8E-F20258227D88}"/>
              </a:ext>
            </a:extLst>
          </p:cNvPr>
          <p:cNvSpPr/>
          <p:nvPr/>
        </p:nvSpPr>
        <p:spPr>
          <a:xfrm>
            <a:off x="-68452181" y="-44536852"/>
            <a:ext cx="5663381" cy="2979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2A3E6C5-54D1-D785-F801-D7FF9101A068}"/>
              </a:ext>
            </a:extLst>
          </p:cNvPr>
          <p:cNvSpPr/>
          <p:nvPr/>
        </p:nvSpPr>
        <p:spPr>
          <a:xfrm>
            <a:off x="73584619" y="46699948"/>
            <a:ext cx="5663381" cy="2979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자유형: 도형 1">
            <a:extLst>
              <a:ext uri="{FF2B5EF4-FFF2-40B4-BE49-F238E27FC236}">
                <a16:creationId xmlns:a16="http://schemas.microsoft.com/office/drawing/2014/main" id="{8FCD475D-05F0-46E6-6A4E-CC990702D62B}"/>
              </a:ext>
            </a:extLst>
          </p:cNvPr>
          <p:cNvSpPr/>
          <p:nvPr/>
        </p:nvSpPr>
        <p:spPr>
          <a:xfrm rot="20938260">
            <a:off x="2170161" y="3084897"/>
            <a:ext cx="2132733" cy="2875812"/>
          </a:xfrm>
          <a:custGeom>
            <a:avLst/>
            <a:gdLst>
              <a:gd name="connsiteX0" fmla="*/ 0 w 2132733"/>
              <a:gd name="connsiteY0" fmla="*/ 0 h 2875812"/>
              <a:gd name="connsiteX1" fmla="*/ 2132734 w 2132733"/>
              <a:gd name="connsiteY1" fmla="*/ 0 h 2875812"/>
              <a:gd name="connsiteX2" fmla="*/ 2132734 w 2132733"/>
              <a:gd name="connsiteY2" fmla="*/ 2875813 h 2875812"/>
              <a:gd name="connsiteX3" fmla="*/ 0 w 2132733"/>
              <a:gd name="connsiteY3" fmla="*/ 2875813 h 2875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32733" h="2875812">
                <a:moveTo>
                  <a:pt x="0" y="0"/>
                </a:moveTo>
                <a:lnTo>
                  <a:pt x="2132734" y="0"/>
                </a:lnTo>
                <a:lnTo>
                  <a:pt x="2132734" y="2875813"/>
                </a:lnTo>
                <a:lnTo>
                  <a:pt x="0" y="2875813"/>
                </a:lnTo>
                <a:close/>
              </a:path>
            </a:pathLst>
          </a:custGeom>
          <a:solidFill>
            <a:srgbClr val="0071B6"/>
          </a:solidFill>
          <a:ln w="9644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grpSp>
        <p:nvGrpSpPr>
          <p:cNvPr id="3" name="그래픽 20" descr="휴대폰 및 계산기와 노트북">
            <a:extLst>
              <a:ext uri="{FF2B5EF4-FFF2-40B4-BE49-F238E27FC236}">
                <a16:creationId xmlns:a16="http://schemas.microsoft.com/office/drawing/2014/main" id="{CF8FBA95-B74E-BA16-26AD-F1F33BB7D908}"/>
              </a:ext>
            </a:extLst>
          </p:cNvPr>
          <p:cNvGrpSpPr/>
          <p:nvPr/>
        </p:nvGrpSpPr>
        <p:grpSpPr>
          <a:xfrm>
            <a:off x="3179043" y="3445841"/>
            <a:ext cx="2132799" cy="2875902"/>
            <a:chOff x="3512791" y="3518412"/>
            <a:chExt cx="2132799" cy="2875902"/>
          </a:xfrm>
        </p:grpSpPr>
        <p:sp>
          <p:nvSpPr>
            <p:cNvPr id="4" name="자유형: 도형 3">
              <a:extLst>
                <a:ext uri="{FF2B5EF4-FFF2-40B4-BE49-F238E27FC236}">
                  <a16:creationId xmlns:a16="http://schemas.microsoft.com/office/drawing/2014/main" id="{1CCD5F4F-D643-1865-4EB0-35CE856E54FE}"/>
                </a:ext>
              </a:extLst>
            </p:cNvPr>
            <p:cNvSpPr/>
            <p:nvPr/>
          </p:nvSpPr>
          <p:spPr>
            <a:xfrm>
              <a:off x="3512791" y="3518412"/>
              <a:ext cx="2132799" cy="2875902"/>
            </a:xfrm>
            <a:custGeom>
              <a:avLst/>
              <a:gdLst>
                <a:gd name="connsiteX0" fmla="*/ 0 w 2132799"/>
                <a:gd name="connsiteY0" fmla="*/ 0 h 2875902"/>
                <a:gd name="connsiteX1" fmla="*/ 2132800 w 2132799"/>
                <a:gd name="connsiteY1" fmla="*/ 0 h 2875902"/>
                <a:gd name="connsiteX2" fmla="*/ 2132800 w 2132799"/>
                <a:gd name="connsiteY2" fmla="*/ 2875902 h 2875902"/>
                <a:gd name="connsiteX3" fmla="*/ 0 w 2132799"/>
                <a:gd name="connsiteY3" fmla="*/ 2875902 h 2875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32799" h="2875902">
                  <a:moveTo>
                    <a:pt x="0" y="0"/>
                  </a:moveTo>
                  <a:lnTo>
                    <a:pt x="2132800" y="0"/>
                  </a:lnTo>
                  <a:lnTo>
                    <a:pt x="2132800" y="2875902"/>
                  </a:lnTo>
                  <a:lnTo>
                    <a:pt x="0" y="2875902"/>
                  </a:lnTo>
                  <a:close/>
                </a:path>
              </a:pathLst>
            </a:custGeom>
            <a:solidFill>
              <a:srgbClr val="C6E5FF"/>
            </a:solidFill>
            <a:ln w="96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5" name="자유형: 도형 4">
              <a:extLst>
                <a:ext uri="{FF2B5EF4-FFF2-40B4-BE49-F238E27FC236}">
                  <a16:creationId xmlns:a16="http://schemas.microsoft.com/office/drawing/2014/main" id="{0A2B96C5-84A6-A360-40F8-CB6BF335F139}"/>
                </a:ext>
              </a:extLst>
            </p:cNvPr>
            <p:cNvSpPr/>
            <p:nvPr/>
          </p:nvSpPr>
          <p:spPr>
            <a:xfrm>
              <a:off x="3816788" y="3986228"/>
              <a:ext cx="1524807" cy="1962948"/>
            </a:xfrm>
            <a:custGeom>
              <a:avLst/>
              <a:gdLst>
                <a:gd name="connsiteX0" fmla="*/ 1524807 w 1524807"/>
                <a:gd name="connsiteY0" fmla="*/ 1962948 h 1962948"/>
                <a:gd name="connsiteX1" fmla="*/ 0 w 1524807"/>
                <a:gd name="connsiteY1" fmla="*/ 1962948 h 1962948"/>
                <a:gd name="connsiteX2" fmla="*/ 0 w 1524807"/>
                <a:gd name="connsiteY2" fmla="*/ 1953298 h 1962948"/>
                <a:gd name="connsiteX3" fmla="*/ 1524807 w 1524807"/>
                <a:gd name="connsiteY3" fmla="*/ 1953298 h 1962948"/>
                <a:gd name="connsiteX4" fmla="*/ 1524807 w 1524807"/>
                <a:gd name="connsiteY4" fmla="*/ 1962948 h 1962948"/>
                <a:gd name="connsiteX5" fmla="*/ 1524807 w 1524807"/>
                <a:gd name="connsiteY5" fmla="*/ 1864511 h 1962948"/>
                <a:gd name="connsiteX6" fmla="*/ 0 w 1524807"/>
                <a:gd name="connsiteY6" fmla="*/ 1864511 h 1962948"/>
                <a:gd name="connsiteX7" fmla="*/ 0 w 1524807"/>
                <a:gd name="connsiteY7" fmla="*/ 1874162 h 1962948"/>
                <a:gd name="connsiteX8" fmla="*/ 1524807 w 1524807"/>
                <a:gd name="connsiteY8" fmla="*/ 1874162 h 1962948"/>
                <a:gd name="connsiteX9" fmla="*/ 1524807 w 1524807"/>
                <a:gd name="connsiteY9" fmla="*/ 1864511 h 1962948"/>
                <a:gd name="connsiteX10" fmla="*/ 1524807 w 1524807"/>
                <a:gd name="connsiteY10" fmla="*/ 1775725 h 1962948"/>
                <a:gd name="connsiteX11" fmla="*/ 0 w 1524807"/>
                <a:gd name="connsiteY11" fmla="*/ 1775725 h 1962948"/>
                <a:gd name="connsiteX12" fmla="*/ 0 w 1524807"/>
                <a:gd name="connsiteY12" fmla="*/ 1785376 h 1962948"/>
                <a:gd name="connsiteX13" fmla="*/ 1524807 w 1524807"/>
                <a:gd name="connsiteY13" fmla="*/ 1785376 h 1962948"/>
                <a:gd name="connsiteX14" fmla="*/ 1524807 w 1524807"/>
                <a:gd name="connsiteY14" fmla="*/ 1775725 h 1962948"/>
                <a:gd name="connsiteX15" fmla="*/ 1524807 w 1524807"/>
                <a:gd name="connsiteY15" fmla="*/ 1686938 h 1962948"/>
                <a:gd name="connsiteX16" fmla="*/ 0 w 1524807"/>
                <a:gd name="connsiteY16" fmla="*/ 1686938 h 1962948"/>
                <a:gd name="connsiteX17" fmla="*/ 0 w 1524807"/>
                <a:gd name="connsiteY17" fmla="*/ 1696589 h 1962948"/>
                <a:gd name="connsiteX18" fmla="*/ 1524807 w 1524807"/>
                <a:gd name="connsiteY18" fmla="*/ 1696589 h 1962948"/>
                <a:gd name="connsiteX19" fmla="*/ 1524807 w 1524807"/>
                <a:gd name="connsiteY19" fmla="*/ 1686938 h 1962948"/>
                <a:gd name="connsiteX20" fmla="*/ 1524807 w 1524807"/>
                <a:gd name="connsiteY20" fmla="*/ 1598153 h 1962948"/>
                <a:gd name="connsiteX21" fmla="*/ 0 w 1524807"/>
                <a:gd name="connsiteY21" fmla="*/ 1598153 h 1962948"/>
                <a:gd name="connsiteX22" fmla="*/ 0 w 1524807"/>
                <a:gd name="connsiteY22" fmla="*/ 1607803 h 1962948"/>
                <a:gd name="connsiteX23" fmla="*/ 1524807 w 1524807"/>
                <a:gd name="connsiteY23" fmla="*/ 1607803 h 1962948"/>
                <a:gd name="connsiteX24" fmla="*/ 1524807 w 1524807"/>
                <a:gd name="connsiteY24" fmla="*/ 1598153 h 1962948"/>
                <a:gd name="connsiteX25" fmla="*/ 1524807 w 1524807"/>
                <a:gd name="connsiteY25" fmla="*/ 1509366 h 1962948"/>
                <a:gd name="connsiteX26" fmla="*/ 0 w 1524807"/>
                <a:gd name="connsiteY26" fmla="*/ 1509366 h 1962948"/>
                <a:gd name="connsiteX27" fmla="*/ 0 w 1524807"/>
                <a:gd name="connsiteY27" fmla="*/ 1519017 h 1962948"/>
                <a:gd name="connsiteX28" fmla="*/ 1524807 w 1524807"/>
                <a:gd name="connsiteY28" fmla="*/ 1519017 h 1962948"/>
                <a:gd name="connsiteX29" fmla="*/ 1524807 w 1524807"/>
                <a:gd name="connsiteY29" fmla="*/ 1509366 h 1962948"/>
                <a:gd name="connsiteX30" fmla="*/ 1524807 w 1524807"/>
                <a:gd name="connsiteY30" fmla="*/ 1420580 h 1962948"/>
                <a:gd name="connsiteX31" fmla="*/ 0 w 1524807"/>
                <a:gd name="connsiteY31" fmla="*/ 1420580 h 1962948"/>
                <a:gd name="connsiteX32" fmla="*/ 0 w 1524807"/>
                <a:gd name="connsiteY32" fmla="*/ 1430231 h 1962948"/>
                <a:gd name="connsiteX33" fmla="*/ 1524807 w 1524807"/>
                <a:gd name="connsiteY33" fmla="*/ 1430231 h 1962948"/>
                <a:gd name="connsiteX34" fmla="*/ 1524807 w 1524807"/>
                <a:gd name="connsiteY34" fmla="*/ 1420580 h 1962948"/>
                <a:gd name="connsiteX35" fmla="*/ 1524807 w 1524807"/>
                <a:gd name="connsiteY35" fmla="*/ 1331794 h 1962948"/>
                <a:gd name="connsiteX36" fmla="*/ 0 w 1524807"/>
                <a:gd name="connsiteY36" fmla="*/ 1331794 h 1962948"/>
                <a:gd name="connsiteX37" fmla="*/ 0 w 1524807"/>
                <a:gd name="connsiteY37" fmla="*/ 1341444 h 1962948"/>
                <a:gd name="connsiteX38" fmla="*/ 1524807 w 1524807"/>
                <a:gd name="connsiteY38" fmla="*/ 1341444 h 1962948"/>
                <a:gd name="connsiteX39" fmla="*/ 1524807 w 1524807"/>
                <a:gd name="connsiteY39" fmla="*/ 1331794 h 1962948"/>
                <a:gd name="connsiteX40" fmla="*/ 1524807 w 1524807"/>
                <a:gd name="connsiteY40" fmla="*/ 1243007 h 1962948"/>
                <a:gd name="connsiteX41" fmla="*/ 0 w 1524807"/>
                <a:gd name="connsiteY41" fmla="*/ 1243007 h 1962948"/>
                <a:gd name="connsiteX42" fmla="*/ 0 w 1524807"/>
                <a:gd name="connsiteY42" fmla="*/ 1252658 h 1962948"/>
                <a:gd name="connsiteX43" fmla="*/ 1524807 w 1524807"/>
                <a:gd name="connsiteY43" fmla="*/ 1252658 h 1962948"/>
                <a:gd name="connsiteX44" fmla="*/ 1524807 w 1524807"/>
                <a:gd name="connsiteY44" fmla="*/ 1243007 h 1962948"/>
                <a:gd name="connsiteX45" fmla="*/ 1524807 w 1524807"/>
                <a:gd name="connsiteY45" fmla="*/ 1154222 h 1962948"/>
                <a:gd name="connsiteX46" fmla="*/ 0 w 1524807"/>
                <a:gd name="connsiteY46" fmla="*/ 1154222 h 1962948"/>
                <a:gd name="connsiteX47" fmla="*/ 0 w 1524807"/>
                <a:gd name="connsiteY47" fmla="*/ 1163872 h 1962948"/>
                <a:gd name="connsiteX48" fmla="*/ 1524807 w 1524807"/>
                <a:gd name="connsiteY48" fmla="*/ 1163872 h 1962948"/>
                <a:gd name="connsiteX49" fmla="*/ 1524807 w 1524807"/>
                <a:gd name="connsiteY49" fmla="*/ 1154222 h 1962948"/>
                <a:gd name="connsiteX50" fmla="*/ 1524807 w 1524807"/>
                <a:gd name="connsiteY50" fmla="*/ 1065435 h 1962948"/>
                <a:gd name="connsiteX51" fmla="*/ 0 w 1524807"/>
                <a:gd name="connsiteY51" fmla="*/ 1065435 h 1962948"/>
                <a:gd name="connsiteX52" fmla="*/ 0 w 1524807"/>
                <a:gd name="connsiteY52" fmla="*/ 1075086 h 1962948"/>
                <a:gd name="connsiteX53" fmla="*/ 1524807 w 1524807"/>
                <a:gd name="connsiteY53" fmla="*/ 1075086 h 1962948"/>
                <a:gd name="connsiteX54" fmla="*/ 1524807 w 1524807"/>
                <a:gd name="connsiteY54" fmla="*/ 1065435 h 1962948"/>
                <a:gd name="connsiteX55" fmla="*/ 1524807 w 1524807"/>
                <a:gd name="connsiteY55" fmla="*/ 976649 h 1962948"/>
                <a:gd name="connsiteX56" fmla="*/ 0 w 1524807"/>
                <a:gd name="connsiteY56" fmla="*/ 976649 h 1962948"/>
                <a:gd name="connsiteX57" fmla="*/ 0 w 1524807"/>
                <a:gd name="connsiteY57" fmla="*/ 986299 h 1962948"/>
                <a:gd name="connsiteX58" fmla="*/ 1524807 w 1524807"/>
                <a:gd name="connsiteY58" fmla="*/ 986299 h 1962948"/>
                <a:gd name="connsiteX59" fmla="*/ 1524807 w 1524807"/>
                <a:gd name="connsiteY59" fmla="*/ 976649 h 1962948"/>
                <a:gd name="connsiteX60" fmla="*/ 1524807 w 1524807"/>
                <a:gd name="connsiteY60" fmla="*/ 887862 h 1962948"/>
                <a:gd name="connsiteX61" fmla="*/ 0 w 1524807"/>
                <a:gd name="connsiteY61" fmla="*/ 887862 h 1962948"/>
                <a:gd name="connsiteX62" fmla="*/ 0 w 1524807"/>
                <a:gd name="connsiteY62" fmla="*/ 897513 h 1962948"/>
                <a:gd name="connsiteX63" fmla="*/ 1524807 w 1524807"/>
                <a:gd name="connsiteY63" fmla="*/ 897513 h 1962948"/>
                <a:gd name="connsiteX64" fmla="*/ 1524807 w 1524807"/>
                <a:gd name="connsiteY64" fmla="*/ 887862 h 1962948"/>
                <a:gd name="connsiteX65" fmla="*/ 1524807 w 1524807"/>
                <a:gd name="connsiteY65" fmla="*/ 799076 h 1962948"/>
                <a:gd name="connsiteX66" fmla="*/ 0 w 1524807"/>
                <a:gd name="connsiteY66" fmla="*/ 799076 h 1962948"/>
                <a:gd name="connsiteX67" fmla="*/ 0 w 1524807"/>
                <a:gd name="connsiteY67" fmla="*/ 808727 h 1962948"/>
                <a:gd name="connsiteX68" fmla="*/ 1524807 w 1524807"/>
                <a:gd name="connsiteY68" fmla="*/ 808727 h 1962948"/>
                <a:gd name="connsiteX69" fmla="*/ 1524807 w 1524807"/>
                <a:gd name="connsiteY69" fmla="*/ 799076 h 1962948"/>
                <a:gd name="connsiteX70" fmla="*/ 1524807 w 1524807"/>
                <a:gd name="connsiteY70" fmla="*/ 710290 h 1962948"/>
                <a:gd name="connsiteX71" fmla="*/ 0 w 1524807"/>
                <a:gd name="connsiteY71" fmla="*/ 710290 h 1962948"/>
                <a:gd name="connsiteX72" fmla="*/ 0 w 1524807"/>
                <a:gd name="connsiteY72" fmla="*/ 719941 h 1962948"/>
                <a:gd name="connsiteX73" fmla="*/ 1524807 w 1524807"/>
                <a:gd name="connsiteY73" fmla="*/ 719941 h 1962948"/>
                <a:gd name="connsiteX74" fmla="*/ 1524807 w 1524807"/>
                <a:gd name="connsiteY74" fmla="*/ 710290 h 1962948"/>
                <a:gd name="connsiteX75" fmla="*/ 1524807 w 1524807"/>
                <a:gd name="connsiteY75" fmla="*/ 621504 h 1962948"/>
                <a:gd name="connsiteX76" fmla="*/ 0 w 1524807"/>
                <a:gd name="connsiteY76" fmla="*/ 621504 h 1962948"/>
                <a:gd name="connsiteX77" fmla="*/ 0 w 1524807"/>
                <a:gd name="connsiteY77" fmla="*/ 631155 h 1962948"/>
                <a:gd name="connsiteX78" fmla="*/ 1524807 w 1524807"/>
                <a:gd name="connsiteY78" fmla="*/ 631155 h 1962948"/>
                <a:gd name="connsiteX79" fmla="*/ 1524807 w 1524807"/>
                <a:gd name="connsiteY79" fmla="*/ 621504 h 1962948"/>
                <a:gd name="connsiteX80" fmla="*/ 1524807 w 1524807"/>
                <a:gd name="connsiteY80" fmla="*/ 532718 h 1962948"/>
                <a:gd name="connsiteX81" fmla="*/ 0 w 1524807"/>
                <a:gd name="connsiteY81" fmla="*/ 532718 h 1962948"/>
                <a:gd name="connsiteX82" fmla="*/ 0 w 1524807"/>
                <a:gd name="connsiteY82" fmla="*/ 542368 h 1962948"/>
                <a:gd name="connsiteX83" fmla="*/ 1524807 w 1524807"/>
                <a:gd name="connsiteY83" fmla="*/ 542368 h 1962948"/>
                <a:gd name="connsiteX84" fmla="*/ 1524807 w 1524807"/>
                <a:gd name="connsiteY84" fmla="*/ 532718 h 1962948"/>
                <a:gd name="connsiteX85" fmla="*/ 1524807 w 1524807"/>
                <a:gd name="connsiteY85" fmla="*/ 443931 h 1962948"/>
                <a:gd name="connsiteX86" fmla="*/ 0 w 1524807"/>
                <a:gd name="connsiteY86" fmla="*/ 443931 h 1962948"/>
                <a:gd name="connsiteX87" fmla="*/ 0 w 1524807"/>
                <a:gd name="connsiteY87" fmla="*/ 453582 h 1962948"/>
                <a:gd name="connsiteX88" fmla="*/ 1524807 w 1524807"/>
                <a:gd name="connsiteY88" fmla="*/ 453582 h 1962948"/>
                <a:gd name="connsiteX89" fmla="*/ 1524807 w 1524807"/>
                <a:gd name="connsiteY89" fmla="*/ 443931 h 1962948"/>
                <a:gd name="connsiteX90" fmla="*/ 1524807 w 1524807"/>
                <a:gd name="connsiteY90" fmla="*/ 355145 h 1962948"/>
                <a:gd name="connsiteX91" fmla="*/ 0 w 1524807"/>
                <a:gd name="connsiteY91" fmla="*/ 355145 h 1962948"/>
                <a:gd name="connsiteX92" fmla="*/ 0 w 1524807"/>
                <a:gd name="connsiteY92" fmla="*/ 364796 h 1962948"/>
                <a:gd name="connsiteX93" fmla="*/ 1524807 w 1524807"/>
                <a:gd name="connsiteY93" fmla="*/ 364796 h 1962948"/>
                <a:gd name="connsiteX94" fmla="*/ 1524807 w 1524807"/>
                <a:gd name="connsiteY94" fmla="*/ 355145 h 1962948"/>
                <a:gd name="connsiteX95" fmla="*/ 1524807 w 1524807"/>
                <a:gd name="connsiteY95" fmla="*/ 266359 h 1962948"/>
                <a:gd name="connsiteX96" fmla="*/ 0 w 1524807"/>
                <a:gd name="connsiteY96" fmla="*/ 266359 h 1962948"/>
                <a:gd name="connsiteX97" fmla="*/ 0 w 1524807"/>
                <a:gd name="connsiteY97" fmla="*/ 276010 h 1962948"/>
                <a:gd name="connsiteX98" fmla="*/ 1524807 w 1524807"/>
                <a:gd name="connsiteY98" fmla="*/ 276010 h 1962948"/>
                <a:gd name="connsiteX99" fmla="*/ 1524807 w 1524807"/>
                <a:gd name="connsiteY99" fmla="*/ 266359 h 1962948"/>
                <a:gd name="connsiteX100" fmla="*/ 1524807 w 1524807"/>
                <a:gd name="connsiteY100" fmla="*/ 177573 h 1962948"/>
                <a:gd name="connsiteX101" fmla="*/ 0 w 1524807"/>
                <a:gd name="connsiteY101" fmla="*/ 177573 h 1962948"/>
                <a:gd name="connsiteX102" fmla="*/ 0 w 1524807"/>
                <a:gd name="connsiteY102" fmla="*/ 187223 h 1962948"/>
                <a:gd name="connsiteX103" fmla="*/ 1524807 w 1524807"/>
                <a:gd name="connsiteY103" fmla="*/ 187223 h 1962948"/>
                <a:gd name="connsiteX104" fmla="*/ 1524807 w 1524807"/>
                <a:gd name="connsiteY104" fmla="*/ 177573 h 1962948"/>
                <a:gd name="connsiteX105" fmla="*/ 1524807 w 1524807"/>
                <a:gd name="connsiteY105" fmla="*/ 88786 h 1962948"/>
                <a:gd name="connsiteX106" fmla="*/ 0 w 1524807"/>
                <a:gd name="connsiteY106" fmla="*/ 88786 h 1962948"/>
                <a:gd name="connsiteX107" fmla="*/ 0 w 1524807"/>
                <a:gd name="connsiteY107" fmla="*/ 98437 h 1962948"/>
                <a:gd name="connsiteX108" fmla="*/ 1524807 w 1524807"/>
                <a:gd name="connsiteY108" fmla="*/ 98437 h 1962948"/>
                <a:gd name="connsiteX109" fmla="*/ 1524807 w 1524807"/>
                <a:gd name="connsiteY109" fmla="*/ 88786 h 1962948"/>
                <a:gd name="connsiteX110" fmla="*/ 1524807 w 1524807"/>
                <a:gd name="connsiteY110" fmla="*/ 0 h 1962948"/>
                <a:gd name="connsiteX111" fmla="*/ 0 w 1524807"/>
                <a:gd name="connsiteY111" fmla="*/ 0 h 1962948"/>
                <a:gd name="connsiteX112" fmla="*/ 0 w 1524807"/>
                <a:gd name="connsiteY112" fmla="*/ 9651 h 1962948"/>
                <a:gd name="connsiteX113" fmla="*/ 1524807 w 1524807"/>
                <a:gd name="connsiteY113" fmla="*/ 9651 h 1962948"/>
                <a:gd name="connsiteX114" fmla="*/ 1524807 w 1524807"/>
                <a:gd name="connsiteY114" fmla="*/ 0 h 1962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</a:cxnLst>
              <a:rect l="l" t="t" r="r" b="b"/>
              <a:pathLst>
                <a:path w="1524807" h="1962948">
                  <a:moveTo>
                    <a:pt x="1524807" y="1962948"/>
                  </a:moveTo>
                  <a:lnTo>
                    <a:pt x="0" y="1962948"/>
                  </a:lnTo>
                  <a:lnTo>
                    <a:pt x="0" y="1953298"/>
                  </a:lnTo>
                  <a:lnTo>
                    <a:pt x="1524807" y="1953298"/>
                  </a:lnTo>
                  <a:lnTo>
                    <a:pt x="1524807" y="1962948"/>
                  </a:lnTo>
                  <a:close/>
                  <a:moveTo>
                    <a:pt x="1524807" y="1864511"/>
                  </a:moveTo>
                  <a:lnTo>
                    <a:pt x="0" y="1864511"/>
                  </a:lnTo>
                  <a:lnTo>
                    <a:pt x="0" y="1874162"/>
                  </a:lnTo>
                  <a:lnTo>
                    <a:pt x="1524807" y="1874162"/>
                  </a:lnTo>
                  <a:lnTo>
                    <a:pt x="1524807" y="1864511"/>
                  </a:lnTo>
                  <a:close/>
                  <a:moveTo>
                    <a:pt x="1524807" y="1775725"/>
                  </a:moveTo>
                  <a:lnTo>
                    <a:pt x="0" y="1775725"/>
                  </a:lnTo>
                  <a:lnTo>
                    <a:pt x="0" y="1785376"/>
                  </a:lnTo>
                  <a:lnTo>
                    <a:pt x="1524807" y="1785376"/>
                  </a:lnTo>
                  <a:lnTo>
                    <a:pt x="1524807" y="1775725"/>
                  </a:lnTo>
                  <a:close/>
                  <a:moveTo>
                    <a:pt x="1524807" y="1686938"/>
                  </a:moveTo>
                  <a:lnTo>
                    <a:pt x="0" y="1686938"/>
                  </a:lnTo>
                  <a:lnTo>
                    <a:pt x="0" y="1696589"/>
                  </a:lnTo>
                  <a:lnTo>
                    <a:pt x="1524807" y="1696589"/>
                  </a:lnTo>
                  <a:lnTo>
                    <a:pt x="1524807" y="1686938"/>
                  </a:lnTo>
                  <a:close/>
                  <a:moveTo>
                    <a:pt x="1524807" y="1598153"/>
                  </a:moveTo>
                  <a:lnTo>
                    <a:pt x="0" y="1598153"/>
                  </a:lnTo>
                  <a:lnTo>
                    <a:pt x="0" y="1607803"/>
                  </a:lnTo>
                  <a:lnTo>
                    <a:pt x="1524807" y="1607803"/>
                  </a:lnTo>
                  <a:lnTo>
                    <a:pt x="1524807" y="1598153"/>
                  </a:lnTo>
                  <a:close/>
                  <a:moveTo>
                    <a:pt x="1524807" y="1509366"/>
                  </a:moveTo>
                  <a:lnTo>
                    <a:pt x="0" y="1509366"/>
                  </a:lnTo>
                  <a:lnTo>
                    <a:pt x="0" y="1519017"/>
                  </a:lnTo>
                  <a:lnTo>
                    <a:pt x="1524807" y="1519017"/>
                  </a:lnTo>
                  <a:lnTo>
                    <a:pt x="1524807" y="1509366"/>
                  </a:lnTo>
                  <a:close/>
                  <a:moveTo>
                    <a:pt x="1524807" y="1420580"/>
                  </a:moveTo>
                  <a:lnTo>
                    <a:pt x="0" y="1420580"/>
                  </a:lnTo>
                  <a:lnTo>
                    <a:pt x="0" y="1430231"/>
                  </a:lnTo>
                  <a:lnTo>
                    <a:pt x="1524807" y="1430231"/>
                  </a:lnTo>
                  <a:lnTo>
                    <a:pt x="1524807" y="1420580"/>
                  </a:lnTo>
                  <a:close/>
                  <a:moveTo>
                    <a:pt x="1524807" y="1331794"/>
                  </a:moveTo>
                  <a:lnTo>
                    <a:pt x="0" y="1331794"/>
                  </a:lnTo>
                  <a:lnTo>
                    <a:pt x="0" y="1341444"/>
                  </a:lnTo>
                  <a:lnTo>
                    <a:pt x="1524807" y="1341444"/>
                  </a:lnTo>
                  <a:lnTo>
                    <a:pt x="1524807" y="1331794"/>
                  </a:lnTo>
                  <a:close/>
                  <a:moveTo>
                    <a:pt x="1524807" y="1243007"/>
                  </a:moveTo>
                  <a:lnTo>
                    <a:pt x="0" y="1243007"/>
                  </a:lnTo>
                  <a:lnTo>
                    <a:pt x="0" y="1252658"/>
                  </a:lnTo>
                  <a:lnTo>
                    <a:pt x="1524807" y="1252658"/>
                  </a:lnTo>
                  <a:lnTo>
                    <a:pt x="1524807" y="1243007"/>
                  </a:lnTo>
                  <a:close/>
                  <a:moveTo>
                    <a:pt x="1524807" y="1154222"/>
                  </a:moveTo>
                  <a:lnTo>
                    <a:pt x="0" y="1154222"/>
                  </a:lnTo>
                  <a:lnTo>
                    <a:pt x="0" y="1163872"/>
                  </a:lnTo>
                  <a:lnTo>
                    <a:pt x="1524807" y="1163872"/>
                  </a:lnTo>
                  <a:lnTo>
                    <a:pt x="1524807" y="1154222"/>
                  </a:lnTo>
                  <a:close/>
                  <a:moveTo>
                    <a:pt x="1524807" y="1065435"/>
                  </a:moveTo>
                  <a:lnTo>
                    <a:pt x="0" y="1065435"/>
                  </a:lnTo>
                  <a:lnTo>
                    <a:pt x="0" y="1075086"/>
                  </a:lnTo>
                  <a:lnTo>
                    <a:pt x="1524807" y="1075086"/>
                  </a:lnTo>
                  <a:lnTo>
                    <a:pt x="1524807" y="1065435"/>
                  </a:lnTo>
                  <a:close/>
                  <a:moveTo>
                    <a:pt x="1524807" y="976649"/>
                  </a:moveTo>
                  <a:lnTo>
                    <a:pt x="0" y="976649"/>
                  </a:lnTo>
                  <a:lnTo>
                    <a:pt x="0" y="986299"/>
                  </a:lnTo>
                  <a:lnTo>
                    <a:pt x="1524807" y="986299"/>
                  </a:lnTo>
                  <a:lnTo>
                    <a:pt x="1524807" y="976649"/>
                  </a:lnTo>
                  <a:close/>
                  <a:moveTo>
                    <a:pt x="1524807" y="887862"/>
                  </a:moveTo>
                  <a:lnTo>
                    <a:pt x="0" y="887862"/>
                  </a:lnTo>
                  <a:lnTo>
                    <a:pt x="0" y="897513"/>
                  </a:lnTo>
                  <a:lnTo>
                    <a:pt x="1524807" y="897513"/>
                  </a:lnTo>
                  <a:lnTo>
                    <a:pt x="1524807" y="887862"/>
                  </a:lnTo>
                  <a:close/>
                  <a:moveTo>
                    <a:pt x="1524807" y="799076"/>
                  </a:moveTo>
                  <a:lnTo>
                    <a:pt x="0" y="799076"/>
                  </a:lnTo>
                  <a:lnTo>
                    <a:pt x="0" y="808727"/>
                  </a:lnTo>
                  <a:lnTo>
                    <a:pt x="1524807" y="808727"/>
                  </a:lnTo>
                  <a:lnTo>
                    <a:pt x="1524807" y="799076"/>
                  </a:lnTo>
                  <a:close/>
                  <a:moveTo>
                    <a:pt x="1524807" y="710290"/>
                  </a:moveTo>
                  <a:lnTo>
                    <a:pt x="0" y="710290"/>
                  </a:lnTo>
                  <a:lnTo>
                    <a:pt x="0" y="719941"/>
                  </a:lnTo>
                  <a:lnTo>
                    <a:pt x="1524807" y="719941"/>
                  </a:lnTo>
                  <a:lnTo>
                    <a:pt x="1524807" y="710290"/>
                  </a:lnTo>
                  <a:close/>
                  <a:moveTo>
                    <a:pt x="1524807" y="621504"/>
                  </a:moveTo>
                  <a:lnTo>
                    <a:pt x="0" y="621504"/>
                  </a:lnTo>
                  <a:lnTo>
                    <a:pt x="0" y="631155"/>
                  </a:lnTo>
                  <a:lnTo>
                    <a:pt x="1524807" y="631155"/>
                  </a:lnTo>
                  <a:lnTo>
                    <a:pt x="1524807" y="621504"/>
                  </a:lnTo>
                  <a:close/>
                  <a:moveTo>
                    <a:pt x="1524807" y="532718"/>
                  </a:moveTo>
                  <a:lnTo>
                    <a:pt x="0" y="532718"/>
                  </a:lnTo>
                  <a:lnTo>
                    <a:pt x="0" y="542368"/>
                  </a:lnTo>
                  <a:lnTo>
                    <a:pt x="1524807" y="542368"/>
                  </a:lnTo>
                  <a:lnTo>
                    <a:pt x="1524807" y="532718"/>
                  </a:lnTo>
                  <a:close/>
                  <a:moveTo>
                    <a:pt x="1524807" y="443931"/>
                  </a:moveTo>
                  <a:lnTo>
                    <a:pt x="0" y="443931"/>
                  </a:lnTo>
                  <a:lnTo>
                    <a:pt x="0" y="453582"/>
                  </a:lnTo>
                  <a:lnTo>
                    <a:pt x="1524807" y="453582"/>
                  </a:lnTo>
                  <a:lnTo>
                    <a:pt x="1524807" y="443931"/>
                  </a:lnTo>
                  <a:close/>
                  <a:moveTo>
                    <a:pt x="1524807" y="355145"/>
                  </a:moveTo>
                  <a:lnTo>
                    <a:pt x="0" y="355145"/>
                  </a:lnTo>
                  <a:lnTo>
                    <a:pt x="0" y="364796"/>
                  </a:lnTo>
                  <a:lnTo>
                    <a:pt x="1524807" y="364796"/>
                  </a:lnTo>
                  <a:lnTo>
                    <a:pt x="1524807" y="355145"/>
                  </a:lnTo>
                  <a:close/>
                  <a:moveTo>
                    <a:pt x="1524807" y="266359"/>
                  </a:moveTo>
                  <a:lnTo>
                    <a:pt x="0" y="266359"/>
                  </a:lnTo>
                  <a:lnTo>
                    <a:pt x="0" y="276010"/>
                  </a:lnTo>
                  <a:lnTo>
                    <a:pt x="1524807" y="276010"/>
                  </a:lnTo>
                  <a:lnTo>
                    <a:pt x="1524807" y="266359"/>
                  </a:lnTo>
                  <a:close/>
                  <a:moveTo>
                    <a:pt x="1524807" y="177573"/>
                  </a:moveTo>
                  <a:lnTo>
                    <a:pt x="0" y="177573"/>
                  </a:lnTo>
                  <a:lnTo>
                    <a:pt x="0" y="187223"/>
                  </a:lnTo>
                  <a:lnTo>
                    <a:pt x="1524807" y="187223"/>
                  </a:lnTo>
                  <a:lnTo>
                    <a:pt x="1524807" y="177573"/>
                  </a:lnTo>
                  <a:close/>
                  <a:moveTo>
                    <a:pt x="1524807" y="88786"/>
                  </a:moveTo>
                  <a:lnTo>
                    <a:pt x="0" y="88786"/>
                  </a:lnTo>
                  <a:lnTo>
                    <a:pt x="0" y="98437"/>
                  </a:lnTo>
                  <a:lnTo>
                    <a:pt x="1524807" y="98437"/>
                  </a:lnTo>
                  <a:lnTo>
                    <a:pt x="1524807" y="88786"/>
                  </a:lnTo>
                  <a:close/>
                  <a:moveTo>
                    <a:pt x="1524807" y="0"/>
                  </a:moveTo>
                  <a:lnTo>
                    <a:pt x="0" y="0"/>
                  </a:lnTo>
                  <a:lnTo>
                    <a:pt x="0" y="9651"/>
                  </a:lnTo>
                  <a:lnTo>
                    <a:pt x="1524807" y="9651"/>
                  </a:lnTo>
                  <a:lnTo>
                    <a:pt x="1524807" y="0"/>
                  </a:lnTo>
                  <a:close/>
                </a:path>
              </a:pathLst>
            </a:custGeom>
            <a:solidFill>
              <a:srgbClr val="03103C"/>
            </a:solidFill>
            <a:ln w="96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</p:grpSp>
      <p:sp>
        <p:nvSpPr>
          <p:cNvPr id="6" name="자유형: 도형 5">
            <a:extLst>
              <a:ext uri="{FF2B5EF4-FFF2-40B4-BE49-F238E27FC236}">
                <a16:creationId xmlns:a16="http://schemas.microsoft.com/office/drawing/2014/main" id="{024B16B0-34E7-817D-BCB3-E7D25B1C4C4B}"/>
              </a:ext>
            </a:extLst>
          </p:cNvPr>
          <p:cNvSpPr/>
          <p:nvPr/>
        </p:nvSpPr>
        <p:spPr>
          <a:xfrm>
            <a:off x="8476611" y="3269068"/>
            <a:ext cx="2181053" cy="3216638"/>
          </a:xfrm>
          <a:custGeom>
            <a:avLst/>
            <a:gdLst>
              <a:gd name="connsiteX0" fmla="*/ 2176633 w 2181053"/>
              <a:gd name="connsiteY0" fmla="*/ 438565 h 3216638"/>
              <a:gd name="connsiteX1" fmla="*/ 1510302 w 2181053"/>
              <a:gd name="connsiteY1" fmla="*/ 450137 h 3216638"/>
              <a:gd name="connsiteX2" fmla="*/ 932226 w 2181053"/>
              <a:gd name="connsiteY2" fmla="*/ 478422 h 3216638"/>
              <a:gd name="connsiteX3" fmla="*/ 992389 w 2181053"/>
              <a:gd name="connsiteY3" fmla="*/ 383499 h 3216638"/>
              <a:gd name="connsiteX4" fmla="*/ 1028695 w 2181053"/>
              <a:gd name="connsiteY4" fmla="*/ 276386 h 3216638"/>
              <a:gd name="connsiteX5" fmla="*/ 371465 w 2181053"/>
              <a:gd name="connsiteY5" fmla="*/ 57904 h 3216638"/>
              <a:gd name="connsiteX6" fmla="*/ 318472 w 2181053"/>
              <a:gd name="connsiteY6" fmla="*/ 57904 h 3216638"/>
              <a:gd name="connsiteX7" fmla="*/ 318472 w 2181053"/>
              <a:gd name="connsiteY7" fmla="*/ 0 h 3216638"/>
              <a:gd name="connsiteX8" fmla="*/ 0 w 2181053"/>
              <a:gd name="connsiteY8" fmla="*/ 0 h 3216638"/>
              <a:gd name="connsiteX9" fmla="*/ 0 w 2181053"/>
              <a:gd name="connsiteY9" fmla="*/ 139867 h 3216638"/>
              <a:gd name="connsiteX10" fmla="*/ 318472 w 2181053"/>
              <a:gd name="connsiteY10" fmla="*/ 139867 h 3216638"/>
              <a:gd name="connsiteX11" fmla="*/ 318472 w 2181053"/>
              <a:gd name="connsiteY11" fmla="*/ 77205 h 3216638"/>
              <a:gd name="connsiteX12" fmla="*/ 371465 w 2181053"/>
              <a:gd name="connsiteY12" fmla="*/ 77205 h 3216638"/>
              <a:gd name="connsiteX13" fmla="*/ 1010715 w 2181053"/>
              <a:gd name="connsiteY13" fmla="*/ 283383 h 3216638"/>
              <a:gd name="connsiteX14" fmla="*/ 979351 w 2181053"/>
              <a:gd name="connsiteY14" fmla="*/ 369264 h 3216638"/>
              <a:gd name="connsiteX15" fmla="*/ 914836 w 2181053"/>
              <a:gd name="connsiteY15" fmla="*/ 486780 h 3216638"/>
              <a:gd name="connsiteX16" fmla="*/ 1513275 w 2181053"/>
              <a:gd name="connsiteY16" fmla="*/ 469207 h 3216638"/>
              <a:gd name="connsiteX17" fmla="*/ 2159079 w 2181053"/>
              <a:gd name="connsiteY17" fmla="*/ 446585 h 3216638"/>
              <a:gd name="connsiteX18" fmla="*/ 2041205 w 2181053"/>
              <a:gd name="connsiteY18" fmla="*/ 610280 h 3216638"/>
              <a:gd name="connsiteX19" fmla="*/ 1781718 w 2181053"/>
              <a:gd name="connsiteY19" fmla="*/ 1878369 h 3216638"/>
              <a:gd name="connsiteX20" fmla="*/ 1893173 w 2181053"/>
              <a:gd name="connsiteY20" fmla="*/ 2346765 h 3216638"/>
              <a:gd name="connsiteX21" fmla="*/ 1648567 w 2181053"/>
              <a:gd name="connsiteY21" fmla="*/ 3011475 h 3216638"/>
              <a:gd name="connsiteX22" fmla="*/ 913717 w 2181053"/>
              <a:gd name="connsiteY22" fmla="*/ 3173046 h 3216638"/>
              <a:gd name="connsiteX23" fmla="*/ 889368 w 2181053"/>
              <a:gd name="connsiteY23" fmla="*/ 3146112 h 3216638"/>
              <a:gd name="connsiteX24" fmla="*/ 889368 w 2181053"/>
              <a:gd name="connsiteY24" fmla="*/ 3059256 h 3216638"/>
              <a:gd name="connsiteX25" fmla="*/ 927971 w 2181053"/>
              <a:gd name="connsiteY25" fmla="*/ 3059256 h 3216638"/>
              <a:gd name="connsiteX26" fmla="*/ 927971 w 2181053"/>
              <a:gd name="connsiteY26" fmla="*/ 2827639 h 3216638"/>
              <a:gd name="connsiteX27" fmla="*/ 831464 w 2181053"/>
              <a:gd name="connsiteY27" fmla="*/ 2827639 h 3216638"/>
              <a:gd name="connsiteX28" fmla="*/ 831464 w 2181053"/>
              <a:gd name="connsiteY28" fmla="*/ 3059256 h 3216638"/>
              <a:gd name="connsiteX29" fmla="*/ 870067 w 2181053"/>
              <a:gd name="connsiteY29" fmla="*/ 3059256 h 3216638"/>
              <a:gd name="connsiteX30" fmla="*/ 870067 w 2181053"/>
              <a:gd name="connsiteY30" fmla="*/ 3146112 h 3216638"/>
              <a:gd name="connsiteX31" fmla="*/ 905041 w 2181053"/>
              <a:gd name="connsiteY31" fmla="*/ 3190283 h 3216638"/>
              <a:gd name="connsiteX32" fmla="*/ 1067587 w 2181053"/>
              <a:gd name="connsiteY32" fmla="*/ 3216639 h 3216638"/>
              <a:gd name="connsiteX33" fmla="*/ 1660071 w 2181053"/>
              <a:gd name="connsiteY33" fmla="*/ 3026974 h 3216638"/>
              <a:gd name="connsiteX34" fmla="*/ 1912205 w 2181053"/>
              <a:gd name="connsiteY34" fmla="*/ 2343455 h 3216638"/>
              <a:gd name="connsiteX35" fmla="*/ 1800344 w 2181053"/>
              <a:gd name="connsiteY35" fmla="*/ 1873255 h 3216638"/>
              <a:gd name="connsiteX36" fmla="*/ 1696937 w 2181053"/>
              <a:gd name="connsiteY36" fmla="*/ 1224661 h 3216638"/>
              <a:gd name="connsiteX37" fmla="*/ 2053703 w 2181053"/>
              <a:gd name="connsiteY37" fmla="*/ 624997 h 3216638"/>
              <a:gd name="connsiteX38" fmla="*/ 2176633 w 2181053"/>
              <a:gd name="connsiteY38" fmla="*/ 438565 h 3216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2181053" h="3216638">
                <a:moveTo>
                  <a:pt x="2176633" y="438565"/>
                </a:moveTo>
                <a:cubicBezTo>
                  <a:pt x="2140038" y="358542"/>
                  <a:pt x="1889043" y="391200"/>
                  <a:pt x="1510302" y="450137"/>
                </a:cubicBezTo>
                <a:cubicBezTo>
                  <a:pt x="1252272" y="490293"/>
                  <a:pt x="959818" y="535815"/>
                  <a:pt x="932226" y="478422"/>
                </a:cubicBezTo>
                <a:cubicBezTo>
                  <a:pt x="926175" y="465828"/>
                  <a:pt x="931696" y="439135"/>
                  <a:pt x="992389" y="383499"/>
                </a:cubicBezTo>
                <a:cubicBezTo>
                  <a:pt x="1030529" y="348534"/>
                  <a:pt x="1042746" y="312499"/>
                  <a:pt x="1028695" y="276386"/>
                </a:cubicBezTo>
                <a:cubicBezTo>
                  <a:pt x="976813" y="142994"/>
                  <a:pt x="567952" y="57904"/>
                  <a:pt x="371465" y="57904"/>
                </a:cubicBezTo>
                <a:lnTo>
                  <a:pt x="318472" y="57904"/>
                </a:lnTo>
                <a:lnTo>
                  <a:pt x="318472" y="0"/>
                </a:lnTo>
                <a:lnTo>
                  <a:pt x="0" y="0"/>
                </a:lnTo>
                <a:lnTo>
                  <a:pt x="0" y="139867"/>
                </a:lnTo>
                <a:lnTo>
                  <a:pt x="318472" y="139867"/>
                </a:lnTo>
                <a:lnTo>
                  <a:pt x="318472" y="77205"/>
                </a:lnTo>
                <a:lnTo>
                  <a:pt x="371465" y="77205"/>
                </a:lnTo>
                <a:cubicBezTo>
                  <a:pt x="592233" y="77205"/>
                  <a:pt x="966448" y="169572"/>
                  <a:pt x="1010715" y="283383"/>
                </a:cubicBezTo>
                <a:cubicBezTo>
                  <a:pt x="1021737" y="311727"/>
                  <a:pt x="1011478" y="339810"/>
                  <a:pt x="979351" y="369264"/>
                </a:cubicBezTo>
                <a:cubicBezTo>
                  <a:pt x="922045" y="421802"/>
                  <a:pt x="901537" y="459141"/>
                  <a:pt x="914836" y="486780"/>
                </a:cubicBezTo>
                <a:cubicBezTo>
                  <a:pt x="946355" y="552347"/>
                  <a:pt x="1161951" y="523877"/>
                  <a:pt x="1513275" y="469207"/>
                </a:cubicBezTo>
                <a:cubicBezTo>
                  <a:pt x="1800392" y="424514"/>
                  <a:pt x="2125832" y="373867"/>
                  <a:pt x="2159079" y="446585"/>
                </a:cubicBezTo>
                <a:cubicBezTo>
                  <a:pt x="2168653" y="467508"/>
                  <a:pt x="2155971" y="512904"/>
                  <a:pt x="2041205" y="610280"/>
                </a:cubicBezTo>
                <a:cubicBezTo>
                  <a:pt x="1548500" y="1028338"/>
                  <a:pt x="1651424" y="1403450"/>
                  <a:pt x="1781718" y="1878369"/>
                </a:cubicBezTo>
                <a:cubicBezTo>
                  <a:pt x="1822135" y="2025668"/>
                  <a:pt x="1863922" y="2177975"/>
                  <a:pt x="1893173" y="2346765"/>
                </a:cubicBezTo>
                <a:cubicBezTo>
                  <a:pt x="1954533" y="2700762"/>
                  <a:pt x="1794022" y="2903628"/>
                  <a:pt x="1648567" y="3011475"/>
                </a:cubicBezTo>
                <a:cubicBezTo>
                  <a:pt x="1397679" y="3197501"/>
                  <a:pt x="1021862" y="3227486"/>
                  <a:pt x="913717" y="3173046"/>
                </a:cubicBezTo>
                <a:cubicBezTo>
                  <a:pt x="902609" y="3167449"/>
                  <a:pt x="889368" y="3158242"/>
                  <a:pt x="889368" y="3146112"/>
                </a:cubicBezTo>
                <a:lnTo>
                  <a:pt x="889368" y="3059256"/>
                </a:lnTo>
                <a:lnTo>
                  <a:pt x="927971" y="3059256"/>
                </a:lnTo>
                <a:lnTo>
                  <a:pt x="927971" y="2827639"/>
                </a:lnTo>
                <a:lnTo>
                  <a:pt x="831464" y="2827639"/>
                </a:lnTo>
                <a:lnTo>
                  <a:pt x="831464" y="3059256"/>
                </a:lnTo>
                <a:lnTo>
                  <a:pt x="870067" y="3059256"/>
                </a:lnTo>
                <a:lnTo>
                  <a:pt x="870067" y="3146112"/>
                </a:lnTo>
                <a:cubicBezTo>
                  <a:pt x="870067" y="3158233"/>
                  <a:pt x="876137" y="3175729"/>
                  <a:pt x="905041" y="3190283"/>
                </a:cubicBezTo>
                <a:cubicBezTo>
                  <a:pt x="938094" y="3206920"/>
                  <a:pt x="995796" y="3216639"/>
                  <a:pt x="1067587" y="3216639"/>
                </a:cubicBezTo>
                <a:cubicBezTo>
                  <a:pt x="1233308" y="3216639"/>
                  <a:pt x="1474112" y="3164863"/>
                  <a:pt x="1660071" y="3026974"/>
                </a:cubicBezTo>
                <a:cubicBezTo>
                  <a:pt x="1809888" y="2915894"/>
                  <a:pt x="1975243" y="2707141"/>
                  <a:pt x="1912205" y="2343455"/>
                </a:cubicBezTo>
                <a:cubicBezTo>
                  <a:pt x="1882789" y="2173767"/>
                  <a:pt x="1840876" y="2020987"/>
                  <a:pt x="1800344" y="1873255"/>
                </a:cubicBezTo>
                <a:cubicBezTo>
                  <a:pt x="1734536" y="1633406"/>
                  <a:pt x="1677703" y="1426264"/>
                  <a:pt x="1696937" y="1224661"/>
                </a:cubicBezTo>
                <a:cubicBezTo>
                  <a:pt x="1717975" y="1004211"/>
                  <a:pt x="1831342" y="813668"/>
                  <a:pt x="2053703" y="624997"/>
                </a:cubicBezTo>
                <a:cubicBezTo>
                  <a:pt x="2156029" y="538170"/>
                  <a:pt x="2195095" y="478924"/>
                  <a:pt x="2176633" y="438565"/>
                </a:cubicBezTo>
                <a:close/>
              </a:path>
            </a:pathLst>
          </a:custGeom>
          <a:solidFill>
            <a:srgbClr val="CFCFCF"/>
          </a:solidFill>
          <a:ln w="9644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grpSp>
        <p:nvGrpSpPr>
          <p:cNvPr id="7" name="그래픽 20" descr="휴대폰 및 계산기와 노트북">
            <a:extLst>
              <a:ext uri="{FF2B5EF4-FFF2-40B4-BE49-F238E27FC236}">
                <a16:creationId xmlns:a16="http://schemas.microsoft.com/office/drawing/2014/main" id="{B9F3174B-5F98-027C-993B-5B6CC8FD69A2}"/>
              </a:ext>
            </a:extLst>
          </p:cNvPr>
          <p:cNvGrpSpPr/>
          <p:nvPr/>
        </p:nvGrpSpPr>
        <p:grpSpPr>
          <a:xfrm rot="12911243">
            <a:off x="4063715" y="5783458"/>
            <a:ext cx="2118198" cy="426694"/>
            <a:chOff x="5863079" y="5902062"/>
            <a:chExt cx="2118198" cy="426694"/>
          </a:xfrm>
          <a:solidFill>
            <a:srgbClr val="0071B6"/>
          </a:solidFill>
        </p:grpSpPr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id="{90620DC0-EC43-661B-AA97-BCD01A796949}"/>
                </a:ext>
              </a:extLst>
            </p:cNvPr>
            <p:cNvSpPr/>
            <p:nvPr/>
          </p:nvSpPr>
          <p:spPr>
            <a:xfrm>
              <a:off x="5863079" y="5902062"/>
              <a:ext cx="2118198" cy="426694"/>
            </a:xfrm>
            <a:custGeom>
              <a:avLst/>
              <a:gdLst>
                <a:gd name="connsiteX0" fmla="*/ 1928167 w 2118198"/>
                <a:gd name="connsiteY0" fmla="*/ 133112 h 426694"/>
                <a:gd name="connsiteX1" fmla="*/ 20489 w 2118198"/>
                <a:gd name="connsiteY1" fmla="*/ 426695 h 426694"/>
                <a:gd name="connsiteX2" fmla="*/ 0 w 2118198"/>
                <a:gd name="connsiteY2" fmla="*/ 293583 h 426694"/>
                <a:gd name="connsiteX3" fmla="*/ 1907679 w 2118198"/>
                <a:gd name="connsiteY3" fmla="*/ 0 h 426694"/>
                <a:gd name="connsiteX4" fmla="*/ 2118199 w 2118198"/>
                <a:gd name="connsiteY4" fmla="*/ 35514 h 426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18198" h="426694">
                  <a:moveTo>
                    <a:pt x="1928167" y="133112"/>
                  </a:moveTo>
                  <a:lnTo>
                    <a:pt x="20489" y="426695"/>
                  </a:lnTo>
                  <a:lnTo>
                    <a:pt x="0" y="293583"/>
                  </a:lnTo>
                  <a:lnTo>
                    <a:pt x="1907679" y="0"/>
                  </a:lnTo>
                  <a:lnTo>
                    <a:pt x="2118199" y="35514"/>
                  </a:lnTo>
                  <a:close/>
                </a:path>
              </a:pathLst>
            </a:custGeom>
            <a:grpFill/>
            <a:ln w="96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" name="자유형: 도형 10">
              <a:extLst>
                <a:ext uri="{FF2B5EF4-FFF2-40B4-BE49-F238E27FC236}">
                  <a16:creationId xmlns:a16="http://schemas.microsoft.com/office/drawing/2014/main" id="{0EC93423-5CFB-530F-C5CE-DAF0D3941BBB}"/>
                </a:ext>
              </a:extLst>
            </p:cNvPr>
            <p:cNvSpPr/>
            <p:nvPr/>
          </p:nvSpPr>
          <p:spPr>
            <a:xfrm rot="-524900">
              <a:off x="6167107" y="6090546"/>
              <a:ext cx="1177423" cy="9651"/>
            </a:xfrm>
            <a:custGeom>
              <a:avLst/>
              <a:gdLst>
                <a:gd name="connsiteX0" fmla="*/ 0 w 1177423"/>
                <a:gd name="connsiteY0" fmla="*/ 0 h 9651"/>
                <a:gd name="connsiteX1" fmla="*/ 1177423 w 1177423"/>
                <a:gd name="connsiteY1" fmla="*/ 0 h 9651"/>
                <a:gd name="connsiteX2" fmla="*/ 1177423 w 1177423"/>
                <a:gd name="connsiteY2" fmla="*/ 9651 h 9651"/>
                <a:gd name="connsiteX3" fmla="*/ 0 w 1177423"/>
                <a:gd name="connsiteY3" fmla="*/ 9651 h 9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77423" h="9651">
                  <a:moveTo>
                    <a:pt x="0" y="0"/>
                  </a:moveTo>
                  <a:lnTo>
                    <a:pt x="1177423" y="0"/>
                  </a:lnTo>
                  <a:lnTo>
                    <a:pt x="1177423" y="9651"/>
                  </a:lnTo>
                  <a:lnTo>
                    <a:pt x="0" y="9651"/>
                  </a:lnTo>
                  <a:close/>
                </a:path>
              </a:pathLst>
            </a:custGeom>
            <a:grpFill/>
            <a:ln w="96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18" name="그래픽 20" descr="휴대폰 및 계산기와 노트북">
            <a:extLst>
              <a:ext uri="{FF2B5EF4-FFF2-40B4-BE49-F238E27FC236}">
                <a16:creationId xmlns:a16="http://schemas.microsoft.com/office/drawing/2014/main" id="{71A6D706-7C83-92E8-38F4-4BDE108C8DCC}"/>
              </a:ext>
            </a:extLst>
          </p:cNvPr>
          <p:cNvGrpSpPr/>
          <p:nvPr/>
        </p:nvGrpSpPr>
        <p:grpSpPr>
          <a:xfrm>
            <a:off x="1600231" y="3287385"/>
            <a:ext cx="1074024" cy="2075880"/>
            <a:chOff x="2224783" y="3359957"/>
            <a:chExt cx="1074024" cy="2075880"/>
          </a:xfrm>
        </p:grpSpPr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16272B4D-5464-0830-4549-8C335C5C1CE6}"/>
                </a:ext>
              </a:extLst>
            </p:cNvPr>
            <p:cNvSpPr/>
            <p:nvPr/>
          </p:nvSpPr>
          <p:spPr>
            <a:xfrm>
              <a:off x="2224783" y="3359957"/>
              <a:ext cx="1074024" cy="2075880"/>
            </a:xfrm>
            <a:custGeom>
              <a:avLst/>
              <a:gdLst>
                <a:gd name="connsiteX0" fmla="*/ 996037 w 1074024"/>
                <a:gd name="connsiteY0" fmla="*/ 2075880 h 2075880"/>
                <a:gd name="connsiteX1" fmla="*/ 77987 w 1074024"/>
                <a:gd name="connsiteY1" fmla="*/ 2075880 h 2075880"/>
                <a:gd name="connsiteX2" fmla="*/ 0 w 1074024"/>
                <a:gd name="connsiteY2" fmla="*/ 1997893 h 2075880"/>
                <a:gd name="connsiteX3" fmla="*/ 0 w 1074024"/>
                <a:gd name="connsiteY3" fmla="*/ 77987 h 2075880"/>
                <a:gd name="connsiteX4" fmla="*/ 77987 w 1074024"/>
                <a:gd name="connsiteY4" fmla="*/ 0 h 2075880"/>
                <a:gd name="connsiteX5" fmla="*/ 996037 w 1074024"/>
                <a:gd name="connsiteY5" fmla="*/ 0 h 2075880"/>
                <a:gd name="connsiteX6" fmla="*/ 1074024 w 1074024"/>
                <a:gd name="connsiteY6" fmla="*/ 77987 h 2075880"/>
                <a:gd name="connsiteX7" fmla="*/ 1074024 w 1074024"/>
                <a:gd name="connsiteY7" fmla="*/ 1997893 h 2075880"/>
                <a:gd name="connsiteX8" fmla="*/ 996037 w 1074024"/>
                <a:gd name="connsiteY8" fmla="*/ 2075880 h 2075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4024" h="2075880">
                  <a:moveTo>
                    <a:pt x="996037" y="2075880"/>
                  </a:moveTo>
                  <a:lnTo>
                    <a:pt x="77987" y="2075880"/>
                  </a:lnTo>
                  <a:cubicBezTo>
                    <a:pt x="34916" y="2075880"/>
                    <a:pt x="0" y="2040964"/>
                    <a:pt x="0" y="1997893"/>
                  </a:cubicBezTo>
                  <a:lnTo>
                    <a:pt x="0" y="77987"/>
                  </a:lnTo>
                  <a:cubicBezTo>
                    <a:pt x="0" y="34916"/>
                    <a:pt x="34916" y="0"/>
                    <a:pt x="77987" y="0"/>
                  </a:cubicBezTo>
                  <a:lnTo>
                    <a:pt x="996037" y="0"/>
                  </a:lnTo>
                  <a:cubicBezTo>
                    <a:pt x="1039108" y="0"/>
                    <a:pt x="1074024" y="34916"/>
                    <a:pt x="1074024" y="77987"/>
                  </a:cubicBezTo>
                  <a:lnTo>
                    <a:pt x="1074024" y="1997893"/>
                  </a:lnTo>
                  <a:cubicBezTo>
                    <a:pt x="1074024" y="2040964"/>
                    <a:pt x="1039108" y="2075880"/>
                    <a:pt x="996037" y="2075880"/>
                  </a:cubicBezTo>
                  <a:close/>
                </a:path>
              </a:pathLst>
            </a:custGeom>
            <a:solidFill>
              <a:srgbClr val="505050"/>
            </a:solidFill>
            <a:ln w="96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grpSp>
          <p:nvGrpSpPr>
            <p:cNvPr id="20" name="그래픽 20" descr="휴대폰 및 계산기와 노트북">
              <a:extLst>
                <a:ext uri="{FF2B5EF4-FFF2-40B4-BE49-F238E27FC236}">
                  <a16:creationId xmlns:a16="http://schemas.microsoft.com/office/drawing/2014/main" id="{DE36FBD6-1A5F-B4F1-AD4E-C488E47803D0}"/>
                </a:ext>
              </a:extLst>
            </p:cNvPr>
            <p:cNvGrpSpPr/>
            <p:nvPr/>
          </p:nvGrpSpPr>
          <p:grpSpPr>
            <a:xfrm>
              <a:off x="2348234" y="4106070"/>
              <a:ext cx="840535" cy="1112694"/>
              <a:chOff x="2348234" y="4106070"/>
              <a:chExt cx="840535" cy="1112694"/>
            </a:xfrm>
          </p:grpSpPr>
          <p:grpSp>
            <p:nvGrpSpPr>
              <p:cNvPr id="23" name="그래픽 20" descr="휴대폰 및 계산기와 노트북">
                <a:extLst>
                  <a:ext uri="{FF2B5EF4-FFF2-40B4-BE49-F238E27FC236}">
                    <a16:creationId xmlns:a16="http://schemas.microsoft.com/office/drawing/2014/main" id="{4B883E89-1F42-E996-F30B-E568EB83526F}"/>
                  </a:ext>
                </a:extLst>
              </p:cNvPr>
              <p:cNvGrpSpPr/>
              <p:nvPr/>
            </p:nvGrpSpPr>
            <p:grpSpPr>
              <a:xfrm>
                <a:off x="2348234" y="4106070"/>
                <a:ext cx="840535" cy="402906"/>
                <a:chOff x="2348234" y="4106070"/>
                <a:chExt cx="840535" cy="402906"/>
              </a:xfrm>
            </p:grpSpPr>
            <p:sp>
              <p:nvSpPr>
                <p:cNvPr id="48" name="자유형: 도형 47">
                  <a:extLst>
                    <a:ext uri="{FF2B5EF4-FFF2-40B4-BE49-F238E27FC236}">
                      <a16:creationId xmlns:a16="http://schemas.microsoft.com/office/drawing/2014/main" id="{912B2243-3F28-4517-8187-F86E6161D806}"/>
                    </a:ext>
                  </a:extLst>
                </p:cNvPr>
                <p:cNvSpPr/>
                <p:nvPr/>
              </p:nvSpPr>
              <p:spPr>
                <a:xfrm>
                  <a:off x="2348234" y="4396913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7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49" name="자유형: 도형 48">
                  <a:extLst>
                    <a:ext uri="{FF2B5EF4-FFF2-40B4-BE49-F238E27FC236}">
                      <a16:creationId xmlns:a16="http://schemas.microsoft.com/office/drawing/2014/main" id="{431081F8-FABB-DAE9-759E-AD2F3AF84E43}"/>
                    </a:ext>
                  </a:extLst>
                </p:cNvPr>
                <p:cNvSpPr/>
                <p:nvPr/>
              </p:nvSpPr>
              <p:spPr>
                <a:xfrm>
                  <a:off x="2530352" y="4396913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7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50" name="자유형: 도형 49">
                  <a:extLst>
                    <a:ext uri="{FF2B5EF4-FFF2-40B4-BE49-F238E27FC236}">
                      <a16:creationId xmlns:a16="http://schemas.microsoft.com/office/drawing/2014/main" id="{F6B57659-8F16-35D2-7A43-BD336C279388}"/>
                    </a:ext>
                  </a:extLst>
                </p:cNvPr>
                <p:cNvSpPr/>
                <p:nvPr/>
              </p:nvSpPr>
              <p:spPr>
                <a:xfrm>
                  <a:off x="2356187" y="4106070"/>
                  <a:ext cx="74715" cy="74715"/>
                </a:xfrm>
                <a:custGeom>
                  <a:avLst/>
                  <a:gdLst>
                    <a:gd name="connsiteX0" fmla="*/ 74716 w 74715"/>
                    <a:gd name="connsiteY0" fmla="*/ 37358 h 74715"/>
                    <a:gd name="connsiteX1" fmla="*/ 37358 w 74715"/>
                    <a:gd name="connsiteY1" fmla="*/ 74715 h 74715"/>
                    <a:gd name="connsiteX2" fmla="*/ 0 w 74715"/>
                    <a:gd name="connsiteY2" fmla="*/ 37358 h 74715"/>
                    <a:gd name="connsiteX3" fmla="*/ 37358 w 74715"/>
                    <a:gd name="connsiteY3" fmla="*/ 0 h 74715"/>
                    <a:gd name="connsiteX4" fmla="*/ 74716 w 74715"/>
                    <a:gd name="connsiteY4" fmla="*/ 37358 h 747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4715" h="74715">
                      <a:moveTo>
                        <a:pt x="74716" y="37358"/>
                      </a:moveTo>
                      <a:cubicBezTo>
                        <a:pt x="74716" y="57990"/>
                        <a:pt x="57990" y="74715"/>
                        <a:pt x="37358" y="74715"/>
                      </a:cubicBezTo>
                      <a:cubicBezTo>
                        <a:pt x="16726" y="74715"/>
                        <a:pt x="0" y="57990"/>
                        <a:pt x="0" y="37358"/>
                      </a:cubicBezTo>
                      <a:cubicBezTo>
                        <a:pt x="0" y="16726"/>
                        <a:pt x="16726" y="0"/>
                        <a:pt x="37358" y="0"/>
                      </a:cubicBezTo>
                      <a:cubicBezTo>
                        <a:pt x="57990" y="0"/>
                        <a:pt x="74716" y="16726"/>
                        <a:pt x="74716" y="37358"/>
                      </a:cubicBezTo>
                      <a:close/>
                    </a:path>
                  </a:pathLst>
                </a:custGeom>
                <a:solidFill>
                  <a:srgbClr val="CFCFCF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51" name="자유형: 도형 50">
                  <a:extLst>
                    <a:ext uri="{FF2B5EF4-FFF2-40B4-BE49-F238E27FC236}">
                      <a16:creationId xmlns:a16="http://schemas.microsoft.com/office/drawing/2014/main" id="{F7F3B696-96C6-A8DC-A04A-612692DF2650}"/>
                    </a:ext>
                  </a:extLst>
                </p:cNvPr>
                <p:cNvSpPr/>
                <p:nvPr/>
              </p:nvSpPr>
              <p:spPr>
                <a:xfrm>
                  <a:off x="2538304" y="4106070"/>
                  <a:ext cx="74715" cy="74715"/>
                </a:xfrm>
                <a:custGeom>
                  <a:avLst/>
                  <a:gdLst>
                    <a:gd name="connsiteX0" fmla="*/ 74716 w 74715"/>
                    <a:gd name="connsiteY0" fmla="*/ 37358 h 74715"/>
                    <a:gd name="connsiteX1" fmla="*/ 37358 w 74715"/>
                    <a:gd name="connsiteY1" fmla="*/ 74715 h 74715"/>
                    <a:gd name="connsiteX2" fmla="*/ 0 w 74715"/>
                    <a:gd name="connsiteY2" fmla="*/ 37358 h 74715"/>
                    <a:gd name="connsiteX3" fmla="*/ 37358 w 74715"/>
                    <a:gd name="connsiteY3" fmla="*/ 0 h 74715"/>
                    <a:gd name="connsiteX4" fmla="*/ 74716 w 74715"/>
                    <a:gd name="connsiteY4" fmla="*/ 37358 h 747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4715" h="74715">
                      <a:moveTo>
                        <a:pt x="74716" y="37358"/>
                      </a:moveTo>
                      <a:cubicBezTo>
                        <a:pt x="74716" y="57990"/>
                        <a:pt x="57990" y="74715"/>
                        <a:pt x="37358" y="74715"/>
                      </a:cubicBezTo>
                      <a:cubicBezTo>
                        <a:pt x="16726" y="74715"/>
                        <a:pt x="0" y="57990"/>
                        <a:pt x="0" y="37358"/>
                      </a:cubicBezTo>
                      <a:cubicBezTo>
                        <a:pt x="0" y="16726"/>
                        <a:pt x="16726" y="0"/>
                        <a:pt x="37358" y="0"/>
                      </a:cubicBezTo>
                      <a:cubicBezTo>
                        <a:pt x="57990" y="0"/>
                        <a:pt x="74716" y="16726"/>
                        <a:pt x="74716" y="37358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52" name="자유형: 도형 51">
                  <a:extLst>
                    <a:ext uri="{FF2B5EF4-FFF2-40B4-BE49-F238E27FC236}">
                      <a16:creationId xmlns:a16="http://schemas.microsoft.com/office/drawing/2014/main" id="{1B79B2E6-76E2-5764-F7C5-DFD2D53C4972}"/>
                    </a:ext>
                  </a:extLst>
                </p:cNvPr>
                <p:cNvSpPr/>
                <p:nvPr/>
              </p:nvSpPr>
              <p:spPr>
                <a:xfrm>
                  <a:off x="2712470" y="4396913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7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53" name="자유형: 도형 52">
                  <a:extLst>
                    <a:ext uri="{FF2B5EF4-FFF2-40B4-BE49-F238E27FC236}">
                      <a16:creationId xmlns:a16="http://schemas.microsoft.com/office/drawing/2014/main" id="{AEADD22F-9020-F70A-3988-428ED5745E17}"/>
                    </a:ext>
                  </a:extLst>
                </p:cNvPr>
                <p:cNvSpPr/>
                <p:nvPr/>
              </p:nvSpPr>
              <p:spPr>
                <a:xfrm>
                  <a:off x="2894588" y="4396913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7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54" name="자유형: 도형 53">
                  <a:extLst>
                    <a:ext uri="{FF2B5EF4-FFF2-40B4-BE49-F238E27FC236}">
                      <a16:creationId xmlns:a16="http://schemas.microsoft.com/office/drawing/2014/main" id="{93465763-9DDC-A268-C51E-C6BF36390662}"/>
                    </a:ext>
                  </a:extLst>
                </p:cNvPr>
                <p:cNvSpPr/>
                <p:nvPr/>
              </p:nvSpPr>
              <p:spPr>
                <a:xfrm>
                  <a:off x="3076706" y="4396913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7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4" name="그래픽 20" descr="휴대폰 및 계산기와 노트북">
                <a:extLst>
                  <a:ext uri="{FF2B5EF4-FFF2-40B4-BE49-F238E27FC236}">
                    <a16:creationId xmlns:a16="http://schemas.microsoft.com/office/drawing/2014/main" id="{A0F9F5AB-314B-FDA0-B1C7-6549D5BDF3B5}"/>
                  </a:ext>
                </a:extLst>
              </p:cNvPr>
              <p:cNvGrpSpPr/>
              <p:nvPr/>
            </p:nvGrpSpPr>
            <p:grpSpPr>
              <a:xfrm>
                <a:off x="2348234" y="4574360"/>
                <a:ext cx="840535" cy="112063"/>
                <a:chOff x="2348234" y="4574360"/>
                <a:chExt cx="840535" cy="112063"/>
              </a:xfrm>
            </p:grpSpPr>
            <p:sp>
              <p:nvSpPr>
                <p:cNvPr id="43" name="자유형: 도형 42">
                  <a:extLst>
                    <a:ext uri="{FF2B5EF4-FFF2-40B4-BE49-F238E27FC236}">
                      <a16:creationId xmlns:a16="http://schemas.microsoft.com/office/drawing/2014/main" id="{D29D9B1B-D790-AAEA-D055-8374E8F3420E}"/>
                    </a:ext>
                  </a:extLst>
                </p:cNvPr>
                <p:cNvSpPr/>
                <p:nvPr/>
              </p:nvSpPr>
              <p:spPr>
                <a:xfrm>
                  <a:off x="2348234" y="4574360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-1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6"/>
                        <a:pt x="25086" y="-1"/>
                        <a:pt x="56032" y="-1"/>
                      </a:cubicBezTo>
                      <a:cubicBezTo>
                        <a:pt x="86977" y="-1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CFCFCF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44" name="자유형: 도형 43">
                  <a:extLst>
                    <a:ext uri="{FF2B5EF4-FFF2-40B4-BE49-F238E27FC236}">
                      <a16:creationId xmlns:a16="http://schemas.microsoft.com/office/drawing/2014/main" id="{8AD99B9A-A42C-A9F3-0BDE-2102AC722898}"/>
                    </a:ext>
                  </a:extLst>
                </p:cNvPr>
                <p:cNvSpPr/>
                <p:nvPr/>
              </p:nvSpPr>
              <p:spPr>
                <a:xfrm>
                  <a:off x="2530352" y="4574360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-1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6"/>
                        <a:pt x="25086" y="-1"/>
                        <a:pt x="56032" y="-1"/>
                      </a:cubicBezTo>
                      <a:cubicBezTo>
                        <a:pt x="86977" y="-1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45" name="자유형: 도형 44">
                  <a:extLst>
                    <a:ext uri="{FF2B5EF4-FFF2-40B4-BE49-F238E27FC236}">
                      <a16:creationId xmlns:a16="http://schemas.microsoft.com/office/drawing/2014/main" id="{B8835A53-41FA-9727-2EB0-3594E5924F72}"/>
                    </a:ext>
                  </a:extLst>
                </p:cNvPr>
                <p:cNvSpPr/>
                <p:nvPr/>
              </p:nvSpPr>
              <p:spPr>
                <a:xfrm>
                  <a:off x="2712470" y="4574360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-1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6"/>
                        <a:pt x="25086" y="-1"/>
                        <a:pt x="56032" y="-1"/>
                      </a:cubicBezTo>
                      <a:cubicBezTo>
                        <a:pt x="86977" y="-1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46" name="자유형: 도형 45">
                  <a:extLst>
                    <a:ext uri="{FF2B5EF4-FFF2-40B4-BE49-F238E27FC236}">
                      <a16:creationId xmlns:a16="http://schemas.microsoft.com/office/drawing/2014/main" id="{0C3F97E9-37A1-2F6F-BE72-B2EBBC7CCACF}"/>
                    </a:ext>
                  </a:extLst>
                </p:cNvPr>
                <p:cNvSpPr/>
                <p:nvPr/>
              </p:nvSpPr>
              <p:spPr>
                <a:xfrm>
                  <a:off x="2894588" y="4574360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-1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6"/>
                        <a:pt x="25086" y="-1"/>
                        <a:pt x="56032" y="-1"/>
                      </a:cubicBezTo>
                      <a:cubicBezTo>
                        <a:pt x="86977" y="-1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47" name="자유형: 도형 46">
                  <a:extLst>
                    <a:ext uri="{FF2B5EF4-FFF2-40B4-BE49-F238E27FC236}">
                      <a16:creationId xmlns:a16="http://schemas.microsoft.com/office/drawing/2014/main" id="{D7BF23FF-2C61-089F-B26D-6F67983B6870}"/>
                    </a:ext>
                  </a:extLst>
                </p:cNvPr>
                <p:cNvSpPr/>
                <p:nvPr/>
              </p:nvSpPr>
              <p:spPr>
                <a:xfrm>
                  <a:off x="3076706" y="4574360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-1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6"/>
                        <a:pt x="25086" y="-1"/>
                        <a:pt x="56032" y="-1"/>
                      </a:cubicBezTo>
                      <a:cubicBezTo>
                        <a:pt x="86977" y="-1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CFCFCF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5" name="그래픽 20" descr="휴대폰 및 계산기와 노트북">
                <a:extLst>
                  <a:ext uri="{FF2B5EF4-FFF2-40B4-BE49-F238E27FC236}">
                    <a16:creationId xmlns:a16="http://schemas.microsoft.com/office/drawing/2014/main" id="{D8671BDA-52EF-41A4-4207-67F5CE7AE9C5}"/>
                  </a:ext>
                </a:extLst>
              </p:cNvPr>
              <p:cNvGrpSpPr/>
              <p:nvPr/>
            </p:nvGrpSpPr>
            <p:grpSpPr>
              <a:xfrm>
                <a:off x="2348234" y="4751807"/>
                <a:ext cx="840535" cy="112063"/>
                <a:chOff x="2348234" y="4751807"/>
                <a:chExt cx="840535" cy="112063"/>
              </a:xfrm>
            </p:grpSpPr>
            <p:sp>
              <p:nvSpPr>
                <p:cNvPr id="38" name="자유형: 도형 37">
                  <a:extLst>
                    <a:ext uri="{FF2B5EF4-FFF2-40B4-BE49-F238E27FC236}">
                      <a16:creationId xmlns:a16="http://schemas.microsoft.com/office/drawing/2014/main" id="{06247A2F-0070-E537-D490-69647A01F7A8}"/>
                    </a:ext>
                  </a:extLst>
                </p:cNvPr>
                <p:cNvSpPr/>
                <p:nvPr/>
              </p:nvSpPr>
              <p:spPr>
                <a:xfrm>
                  <a:off x="2348234" y="4751807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7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CFCFCF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9" name="자유형: 도형 38">
                  <a:extLst>
                    <a:ext uri="{FF2B5EF4-FFF2-40B4-BE49-F238E27FC236}">
                      <a16:creationId xmlns:a16="http://schemas.microsoft.com/office/drawing/2014/main" id="{933D975E-6205-84F6-DB61-6254A18F78AE}"/>
                    </a:ext>
                  </a:extLst>
                </p:cNvPr>
                <p:cNvSpPr/>
                <p:nvPr/>
              </p:nvSpPr>
              <p:spPr>
                <a:xfrm>
                  <a:off x="2530352" y="4751807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7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40" name="자유형: 도형 39">
                  <a:extLst>
                    <a:ext uri="{FF2B5EF4-FFF2-40B4-BE49-F238E27FC236}">
                      <a16:creationId xmlns:a16="http://schemas.microsoft.com/office/drawing/2014/main" id="{021CD345-5888-B16B-E3E7-F206FE24606B}"/>
                    </a:ext>
                  </a:extLst>
                </p:cNvPr>
                <p:cNvSpPr/>
                <p:nvPr/>
              </p:nvSpPr>
              <p:spPr>
                <a:xfrm>
                  <a:off x="2712470" y="4751807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7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41" name="자유형: 도형 40">
                  <a:extLst>
                    <a:ext uri="{FF2B5EF4-FFF2-40B4-BE49-F238E27FC236}">
                      <a16:creationId xmlns:a16="http://schemas.microsoft.com/office/drawing/2014/main" id="{642164C0-6910-3BBA-47C5-96BA22D77DF0}"/>
                    </a:ext>
                  </a:extLst>
                </p:cNvPr>
                <p:cNvSpPr/>
                <p:nvPr/>
              </p:nvSpPr>
              <p:spPr>
                <a:xfrm>
                  <a:off x="2894588" y="4751807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7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42" name="자유형: 도형 41">
                  <a:extLst>
                    <a:ext uri="{FF2B5EF4-FFF2-40B4-BE49-F238E27FC236}">
                      <a16:creationId xmlns:a16="http://schemas.microsoft.com/office/drawing/2014/main" id="{CD3B092F-60E1-BE6B-C8A5-C369690A5C37}"/>
                    </a:ext>
                  </a:extLst>
                </p:cNvPr>
                <p:cNvSpPr/>
                <p:nvPr/>
              </p:nvSpPr>
              <p:spPr>
                <a:xfrm>
                  <a:off x="3076706" y="4751807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7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CFCFCF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6" name="그래픽 20" descr="휴대폰 및 계산기와 노트북">
                <a:extLst>
                  <a:ext uri="{FF2B5EF4-FFF2-40B4-BE49-F238E27FC236}">
                    <a16:creationId xmlns:a16="http://schemas.microsoft.com/office/drawing/2014/main" id="{1601E822-2AF6-C9AB-B891-C42F1333EE1F}"/>
                  </a:ext>
                </a:extLst>
              </p:cNvPr>
              <p:cNvGrpSpPr/>
              <p:nvPr/>
            </p:nvGrpSpPr>
            <p:grpSpPr>
              <a:xfrm>
                <a:off x="2348234" y="4929254"/>
                <a:ext cx="840535" cy="112063"/>
                <a:chOff x="2348234" y="4929254"/>
                <a:chExt cx="840535" cy="112063"/>
              </a:xfrm>
            </p:grpSpPr>
            <p:sp>
              <p:nvSpPr>
                <p:cNvPr id="33" name="자유형: 도형 32">
                  <a:extLst>
                    <a:ext uri="{FF2B5EF4-FFF2-40B4-BE49-F238E27FC236}">
                      <a16:creationId xmlns:a16="http://schemas.microsoft.com/office/drawing/2014/main" id="{7925F2AD-ABDB-6B93-73B5-9A03850AF7B6}"/>
                    </a:ext>
                  </a:extLst>
                </p:cNvPr>
                <p:cNvSpPr/>
                <p:nvPr/>
              </p:nvSpPr>
              <p:spPr>
                <a:xfrm>
                  <a:off x="2348234" y="4929254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7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CFCFCF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4" name="자유형: 도형 33">
                  <a:extLst>
                    <a:ext uri="{FF2B5EF4-FFF2-40B4-BE49-F238E27FC236}">
                      <a16:creationId xmlns:a16="http://schemas.microsoft.com/office/drawing/2014/main" id="{4BF5DD5F-3E33-71C0-0C1C-F110228B68F8}"/>
                    </a:ext>
                  </a:extLst>
                </p:cNvPr>
                <p:cNvSpPr/>
                <p:nvPr/>
              </p:nvSpPr>
              <p:spPr>
                <a:xfrm>
                  <a:off x="2530352" y="4929254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7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5" name="자유형: 도형 34">
                  <a:extLst>
                    <a:ext uri="{FF2B5EF4-FFF2-40B4-BE49-F238E27FC236}">
                      <a16:creationId xmlns:a16="http://schemas.microsoft.com/office/drawing/2014/main" id="{91BB053E-3CC7-26A0-A899-362433F8906B}"/>
                    </a:ext>
                  </a:extLst>
                </p:cNvPr>
                <p:cNvSpPr/>
                <p:nvPr/>
              </p:nvSpPr>
              <p:spPr>
                <a:xfrm>
                  <a:off x="2712470" y="4929254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7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6" name="자유형: 도형 35">
                  <a:extLst>
                    <a:ext uri="{FF2B5EF4-FFF2-40B4-BE49-F238E27FC236}">
                      <a16:creationId xmlns:a16="http://schemas.microsoft.com/office/drawing/2014/main" id="{049D937A-F35E-799F-DF05-2AD6D7F178EC}"/>
                    </a:ext>
                  </a:extLst>
                </p:cNvPr>
                <p:cNvSpPr/>
                <p:nvPr/>
              </p:nvSpPr>
              <p:spPr>
                <a:xfrm>
                  <a:off x="2894588" y="4929254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7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7" name="자유형: 도형 36">
                  <a:extLst>
                    <a:ext uri="{FF2B5EF4-FFF2-40B4-BE49-F238E27FC236}">
                      <a16:creationId xmlns:a16="http://schemas.microsoft.com/office/drawing/2014/main" id="{EA8251F0-4C06-849B-76F2-80A733749B5F}"/>
                    </a:ext>
                  </a:extLst>
                </p:cNvPr>
                <p:cNvSpPr/>
                <p:nvPr/>
              </p:nvSpPr>
              <p:spPr>
                <a:xfrm>
                  <a:off x="3076706" y="4929254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7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CFCFCF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7" name="그래픽 20" descr="휴대폰 및 계산기와 노트북">
                <a:extLst>
                  <a:ext uri="{FF2B5EF4-FFF2-40B4-BE49-F238E27FC236}">
                    <a16:creationId xmlns:a16="http://schemas.microsoft.com/office/drawing/2014/main" id="{4922E678-D52B-FB6A-D5E4-8899395BB33D}"/>
                  </a:ext>
                </a:extLst>
              </p:cNvPr>
              <p:cNvGrpSpPr/>
              <p:nvPr/>
            </p:nvGrpSpPr>
            <p:grpSpPr>
              <a:xfrm>
                <a:off x="2348234" y="5106701"/>
                <a:ext cx="840535" cy="112063"/>
                <a:chOff x="2348234" y="5106701"/>
                <a:chExt cx="840535" cy="112063"/>
              </a:xfrm>
            </p:grpSpPr>
            <p:sp>
              <p:nvSpPr>
                <p:cNvPr id="28" name="자유형: 도형 27">
                  <a:extLst>
                    <a:ext uri="{FF2B5EF4-FFF2-40B4-BE49-F238E27FC236}">
                      <a16:creationId xmlns:a16="http://schemas.microsoft.com/office/drawing/2014/main" id="{883B88A3-68B1-68B0-8D9D-708D01A4E134}"/>
                    </a:ext>
                  </a:extLst>
                </p:cNvPr>
                <p:cNvSpPr/>
                <p:nvPr/>
              </p:nvSpPr>
              <p:spPr>
                <a:xfrm>
                  <a:off x="2348234" y="5106701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6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CFCFCF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9" name="자유형: 도형 28">
                  <a:extLst>
                    <a:ext uri="{FF2B5EF4-FFF2-40B4-BE49-F238E27FC236}">
                      <a16:creationId xmlns:a16="http://schemas.microsoft.com/office/drawing/2014/main" id="{1539134F-90BF-001A-44CD-3D60620E3096}"/>
                    </a:ext>
                  </a:extLst>
                </p:cNvPr>
                <p:cNvSpPr/>
                <p:nvPr/>
              </p:nvSpPr>
              <p:spPr>
                <a:xfrm>
                  <a:off x="2530352" y="5106701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6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0" name="자유형: 도형 29">
                  <a:extLst>
                    <a:ext uri="{FF2B5EF4-FFF2-40B4-BE49-F238E27FC236}">
                      <a16:creationId xmlns:a16="http://schemas.microsoft.com/office/drawing/2014/main" id="{C0ECBB16-4AB4-86A1-A884-32624CB23384}"/>
                    </a:ext>
                  </a:extLst>
                </p:cNvPr>
                <p:cNvSpPr/>
                <p:nvPr/>
              </p:nvSpPr>
              <p:spPr>
                <a:xfrm>
                  <a:off x="2712470" y="5106701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6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CFCFCF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1" name="자유형: 도형 30">
                  <a:extLst>
                    <a:ext uri="{FF2B5EF4-FFF2-40B4-BE49-F238E27FC236}">
                      <a16:creationId xmlns:a16="http://schemas.microsoft.com/office/drawing/2014/main" id="{504C5483-880B-519F-503C-F51F877B975A}"/>
                    </a:ext>
                  </a:extLst>
                </p:cNvPr>
                <p:cNvSpPr/>
                <p:nvPr/>
              </p:nvSpPr>
              <p:spPr>
                <a:xfrm>
                  <a:off x="2894588" y="5106701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6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0071B6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32" name="자유형: 도형 31">
                  <a:extLst>
                    <a:ext uri="{FF2B5EF4-FFF2-40B4-BE49-F238E27FC236}">
                      <a16:creationId xmlns:a16="http://schemas.microsoft.com/office/drawing/2014/main" id="{148D5394-6A5A-204E-AB3A-2DDA07A6CE1C}"/>
                    </a:ext>
                  </a:extLst>
                </p:cNvPr>
                <p:cNvSpPr/>
                <p:nvPr/>
              </p:nvSpPr>
              <p:spPr>
                <a:xfrm>
                  <a:off x="3076706" y="5106701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6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CFCFCF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id="{981F5577-F29B-24D8-69E0-754294959600}"/>
                </a:ext>
              </a:extLst>
            </p:cNvPr>
            <p:cNvSpPr/>
            <p:nvPr/>
          </p:nvSpPr>
          <p:spPr>
            <a:xfrm>
              <a:off x="2300316" y="3651466"/>
              <a:ext cx="896576" cy="322728"/>
            </a:xfrm>
            <a:custGeom>
              <a:avLst/>
              <a:gdLst>
                <a:gd name="connsiteX0" fmla="*/ 0 w 896576"/>
                <a:gd name="connsiteY0" fmla="*/ 0 h 322728"/>
                <a:gd name="connsiteX1" fmla="*/ 896577 w 896576"/>
                <a:gd name="connsiteY1" fmla="*/ 0 h 322728"/>
                <a:gd name="connsiteX2" fmla="*/ 896577 w 896576"/>
                <a:gd name="connsiteY2" fmla="*/ 322728 h 322728"/>
                <a:gd name="connsiteX3" fmla="*/ 0 w 896576"/>
                <a:gd name="connsiteY3" fmla="*/ 322728 h 322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6576" h="322728">
                  <a:moveTo>
                    <a:pt x="0" y="0"/>
                  </a:moveTo>
                  <a:lnTo>
                    <a:pt x="896577" y="0"/>
                  </a:lnTo>
                  <a:lnTo>
                    <a:pt x="896577" y="322728"/>
                  </a:lnTo>
                  <a:lnTo>
                    <a:pt x="0" y="322728"/>
                  </a:lnTo>
                  <a:close/>
                </a:path>
              </a:pathLst>
            </a:custGeom>
            <a:solidFill>
              <a:srgbClr val="C6E5FF"/>
            </a:solidFill>
            <a:ln w="96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22" name="자유형: 도형 21">
              <a:extLst>
                <a:ext uri="{FF2B5EF4-FFF2-40B4-BE49-F238E27FC236}">
                  <a16:creationId xmlns:a16="http://schemas.microsoft.com/office/drawing/2014/main" id="{17EC8D71-6525-91B4-14AC-EC9624FFCEB5}"/>
                </a:ext>
              </a:extLst>
            </p:cNvPr>
            <p:cNvSpPr/>
            <p:nvPr/>
          </p:nvSpPr>
          <p:spPr>
            <a:xfrm>
              <a:off x="2315383" y="3516067"/>
              <a:ext cx="227842" cy="46410"/>
            </a:xfrm>
            <a:custGeom>
              <a:avLst/>
              <a:gdLst>
                <a:gd name="connsiteX0" fmla="*/ 0 w 227842"/>
                <a:gd name="connsiteY0" fmla="*/ 0 h 46410"/>
                <a:gd name="connsiteX1" fmla="*/ 227843 w 227842"/>
                <a:gd name="connsiteY1" fmla="*/ 0 h 46410"/>
                <a:gd name="connsiteX2" fmla="*/ 227843 w 227842"/>
                <a:gd name="connsiteY2" fmla="*/ 46410 h 46410"/>
                <a:gd name="connsiteX3" fmla="*/ 0 w 227842"/>
                <a:gd name="connsiteY3" fmla="*/ 46410 h 46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7842" h="46410">
                  <a:moveTo>
                    <a:pt x="0" y="0"/>
                  </a:moveTo>
                  <a:lnTo>
                    <a:pt x="227843" y="0"/>
                  </a:lnTo>
                  <a:lnTo>
                    <a:pt x="227843" y="46410"/>
                  </a:lnTo>
                  <a:lnTo>
                    <a:pt x="0" y="46410"/>
                  </a:lnTo>
                  <a:close/>
                </a:path>
              </a:pathLst>
            </a:custGeom>
            <a:solidFill>
              <a:srgbClr val="C6E5FF"/>
            </a:solidFill>
            <a:ln w="96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</p:grpSp>
      <p:grpSp>
        <p:nvGrpSpPr>
          <p:cNvPr id="55" name="그래픽 20" descr="휴대폰 및 계산기와 노트북">
            <a:extLst>
              <a:ext uri="{FF2B5EF4-FFF2-40B4-BE49-F238E27FC236}">
                <a16:creationId xmlns:a16="http://schemas.microsoft.com/office/drawing/2014/main" id="{6E2C7234-CC65-98C6-9F12-E1FD798452E7}"/>
              </a:ext>
            </a:extLst>
          </p:cNvPr>
          <p:cNvGrpSpPr/>
          <p:nvPr/>
        </p:nvGrpSpPr>
        <p:grpSpPr>
          <a:xfrm>
            <a:off x="8825532" y="4060424"/>
            <a:ext cx="1074033" cy="2085530"/>
            <a:chOff x="8172390" y="4132996"/>
            <a:chExt cx="1074033" cy="2085530"/>
          </a:xfrm>
        </p:grpSpPr>
        <p:sp>
          <p:nvSpPr>
            <p:cNvPr id="56" name="자유형: 도형 55">
              <a:extLst>
                <a:ext uri="{FF2B5EF4-FFF2-40B4-BE49-F238E27FC236}">
                  <a16:creationId xmlns:a16="http://schemas.microsoft.com/office/drawing/2014/main" id="{F001F194-A0AD-816D-4586-9ADFEB7A536C}"/>
                </a:ext>
              </a:extLst>
            </p:cNvPr>
            <p:cNvSpPr/>
            <p:nvPr/>
          </p:nvSpPr>
          <p:spPr>
            <a:xfrm>
              <a:off x="8172390" y="4132996"/>
              <a:ext cx="1074033" cy="2085530"/>
            </a:xfrm>
            <a:custGeom>
              <a:avLst/>
              <a:gdLst>
                <a:gd name="connsiteX0" fmla="*/ 1074033 w 1074033"/>
                <a:gd name="connsiteY0" fmla="*/ 96410 h 2085530"/>
                <a:gd name="connsiteX1" fmla="*/ 977623 w 1074033"/>
                <a:gd name="connsiteY1" fmla="*/ 0 h 2085530"/>
                <a:gd name="connsiteX2" fmla="*/ 96410 w 1074033"/>
                <a:gd name="connsiteY2" fmla="*/ 0 h 2085530"/>
                <a:gd name="connsiteX3" fmla="*/ 0 w 1074033"/>
                <a:gd name="connsiteY3" fmla="*/ 96410 h 2085530"/>
                <a:gd name="connsiteX4" fmla="*/ 0 w 1074033"/>
                <a:gd name="connsiteY4" fmla="*/ 1989121 h 2085530"/>
                <a:gd name="connsiteX5" fmla="*/ 96410 w 1074033"/>
                <a:gd name="connsiteY5" fmla="*/ 2085531 h 2085530"/>
                <a:gd name="connsiteX6" fmla="*/ 977623 w 1074033"/>
                <a:gd name="connsiteY6" fmla="*/ 2085531 h 2085530"/>
                <a:gd name="connsiteX7" fmla="*/ 1074033 w 1074033"/>
                <a:gd name="connsiteY7" fmla="*/ 1989121 h 2085530"/>
                <a:gd name="connsiteX8" fmla="*/ 1074033 w 1074033"/>
                <a:gd name="connsiteY8" fmla="*/ 96410 h 2085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4033" h="2085530">
                  <a:moveTo>
                    <a:pt x="1074033" y="96410"/>
                  </a:moveTo>
                  <a:cubicBezTo>
                    <a:pt x="1074033" y="43168"/>
                    <a:pt x="1030866" y="0"/>
                    <a:pt x="977623" y="0"/>
                  </a:cubicBezTo>
                  <a:lnTo>
                    <a:pt x="96410" y="0"/>
                  </a:lnTo>
                  <a:cubicBezTo>
                    <a:pt x="43167" y="0"/>
                    <a:pt x="0" y="43168"/>
                    <a:pt x="0" y="96410"/>
                  </a:cubicBezTo>
                  <a:lnTo>
                    <a:pt x="0" y="1989121"/>
                  </a:lnTo>
                  <a:cubicBezTo>
                    <a:pt x="0" y="2042364"/>
                    <a:pt x="43167" y="2085531"/>
                    <a:pt x="96410" y="2085531"/>
                  </a:cubicBezTo>
                  <a:lnTo>
                    <a:pt x="977623" y="2085531"/>
                  </a:lnTo>
                  <a:cubicBezTo>
                    <a:pt x="1030866" y="2085531"/>
                    <a:pt x="1074033" y="2042364"/>
                    <a:pt x="1074033" y="1989121"/>
                  </a:cubicBezTo>
                  <a:lnTo>
                    <a:pt x="1074033" y="96410"/>
                  </a:lnTo>
                  <a:close/>
                </a:path>
              </a:pathLst>
            </a:custGeom>
            <a:solidFill>
              <a:srgbClr val="505050"/>
            </a:solidFill>
            <a:ln w="96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7" name="자유형: 도형 56">
              <a:extLst>
                <a:ext uri="{FF2B5EF4-FFF2-40B4-BE49-F238E27FC236}">
                  <a16:creationId xmlns:a16="http://schemas.microsoft.com/office/drawing/2014/main" id="{9378714A-FE25-37F9-368E-681E5535AD10}"/>
                </a:ext>
              </a:extLst>
            </p:cNvPr>
            <p:cNvSpPr/>
            <p:nvPr/>
          </p:nvSpPr>
          <p:spPr>
            <a:xfrm>
              <a:off x="8226096" y="4239153"/>
              <a:ext cx="966631" cy="1855912"/>
            </a:xfrm>
            <a:custGeom>
              <a:avLst/>
              <a:gdLst>
                <a:gd name="connsiteX0" fmla="*/ 0 w 966631"/>
                <a:gd name="connsiteY0" fmla="*/ 0 h 1855912"/>
                <a:gd name="connsiteX1" fmla="*/ 966631 w 966631"/>
                <a:gd name="connsiteY1" fmla="*/ 0 h 1855912"/>
                <a:gd name="connsiteX2" fmla="*/ 966631 w 966631"/>
                <a:gd name="connsiteY2" fmla="*/ 1855913 h 1855912"/>
                <a:gd name="connsiteX3" fmla="*/ 0 w 966631"/>
                <a:gd name="connsiteY3" fmla="*/ 1855913 h 1855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6631" h="1855912">
                  <a:moveTo>
                    <a:pt x="0" y="0"/>
                  </a:moveTo>
                  <a:lnTo>
                    <a:pt x="966631" y="0"/>
                  </a:lnTo>
                  <a:lnTo>
                    <a:pt x="966631" y="1855913"/>
                  </a:lnTo>
                  <a:lnTo>
                    <a:pt x="0" y="1855913"/>
                  </a:lnTo>
                  <a:close/>
                </a:path>
              </a:pathLst>
            </a:custGeom>
            <a:solidFill>
              <a:srgbClr val="C6E5FF"/>
            </a:solidFill>
            <a:ln w="96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58" name="자유형: 도형 57">
              <a:extLst>
                <a:ext uri="{FF2B5EF4-FFF2-40B4-BE49-F238E27FC236}">
                  <a16:creationId xmlns:a16="http://schemas.microsoft.com/office/drawing/2014/main" id="{E42C7951-3D88-37C5-E7BB-342522D39FB5}"/>
                </a:ext>
              </a:extLst>
            </p:cNvPr>
            <p:cNvSpPr/>
            <p:nvPr/>
          </p:nvSpPr>
          <p:spPr>
            <a:xfrm>
              <a:off x="8226095" y="4520162"/>
              <a:ext cx="966631" cy="1574913"/>
            </a:xfrm>
            <a:custGeom>
              <a:avLst/>
              <a:gdLst>
                <a:gd name="connsiteX0" fmla="*/ 0 w 966631"/>
                <a:gd name="connsiteY0" fmla="*/ 966632 h 1574913"/>
                <a:gd name="connsiteX1" fmla="*/ 0 w 966631"/>
                <a:gd name="connsiteY1" fmla="*/ 1303517 h 1574913"/>
                <a:gd name="connsiteX2" fmla="*/ 0 w 966631"/>
                <a:gd name="connsiteY2" fmla="*/ 1574914 h 1574913"/>
                <a:gd name="connsiteX3" fmla="*/ 966632 w 966631"/>
                <a:gd name="connsiteY3" fmla="*/ 1574914 h 1574913"/>
                <a:gd name="connsiteX4" fmla="*/ 966632 w 966631"/>
                <a:gd name="connsiteY4" fmla="*/ 0 h 1574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6631" h="1574913">
                  <a:moveTo>
                    <a:pt x="0" y="966632"/>
                  </a:moveTo>
                  <a:lnTo>
                    <a:pt x="0" y="1303517"/>
                  </a:lnTo>
                  <a:lnTo>
                    <a:pt x="0" y="1574914"/>
                  </a:lnTo>
                  <a:lnTo>
                    <a:pt x="966632" y="1574914"/>
                  </a:lnTo>
                  <a:lnTo>
                    <a:pt x="966632" y="0"/>
                  </a:lnTo>
                  <a:close/>
                </a:path>
              </a:pathLst>
            </a:custGeom>
            <a:solidFill>
              <a:srgbClr val="0071B6"/>
            </a:solidFill>
            <a:ln w="96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59" name="자유형: 도형 58">
              <a:extLst>
                <a:ext uri="{FF2B5EF4-FFF2-40B4-BE49-F238E27FC236}">
                  <a16:creationId xmlns:a16="http://schemas.microsoft.com/office/drawing/2014/main" id="{39CC7030-4F3A-0DFF-6A8E-79A16EF145A7}"/>
                </a:ext>
              </a:extLst>
            </p:cNvPr>
            <p:cNvSpPr/>
            <p:nvPr/>
          </p:nvSpPr>
          <p:spPr>
            <a:xfrm>
              <a:off x="8423317" y="5339331"/>
              <a:ext cx="559739" cy="57904"/>
            </a:xfrm>
            <a:custGeom>
              <a:avLst/>
              <a:gdLst>
                <a:gd name="connsiteX0" fmla="*/ 530787 w 559739"/>
                <a:gd name="connsiteY0" fmla="*/ 57904 h 57904"/>
                <a:gd name="connsiteX1" fmla="*/ 28952 w 559739"/>
                <a:gd name="connsiteY1" fmla="*/ 57904 h 57904"/>
                <a:gd name="connsiteX2" fmla="*/ 0 w 559739"/>
                <a:gd name="connsiteY2" fmla="*/ 28952 h 57904"/>
                <a:gd name="connsiteX3" fmla="*/ 28952 w 559739"/>
                <a:gd name="connsiteY3" fmla="*/ 0 h 57904"/>
                <a:gd name="connsiteX4" fmla="*/ 530787 w 559739"/>
                <a:gd name="connsiteY4" fmla="*/ 0 h 57904"/>
                <a:gd name="connsiteX5" fmla="*/ 559739 w 559739"/>
                <a:gd name="connsiteY5" fmla="*/ 28952 h 57904"/>
                <a:gd name="connsiteX6" fmla="*/ 530787 w 559739"/>
                <a:gd name="connsiteY6" fmla="*/ 57904 h 57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9739" h="57904">
                  <a:moveTo>
                    <a:pt x="530787" y="57904"/>
                  </a:moveTo>
                  <a:lnTo>
                    <a:pt x="28952" y="57904"/>
                  </a:lnTo>
                  <a:cubicBezTo>
                    <a:pt x="12961" y="57904"/>
                    <a:pt x="0" y="44943"/>
                    <a:pt x="0" y="28952"/>
                  </a:cubicBezTo>
                  <a:cubicBezTo>
                    <a:pt x="0" y="12961"/>
                    <a:pt x="12961" y="0"/>
                    <a:pt x="28952" y="0"/>
                  </a:cubicBezTo>
                  <a:lnTo>
                    <a:pt x="530787" y="0"/>
                  </a:lnTo>
                  <a:cubicBezTo>
                    <a:pt x="546778" y="0"/>
                    <a:pt x="559739" y="12961"/>
                    <a:pt x="559739" y="28952"/>
                  </a:cubicBezTo>
                  <a:cubicBezTo>
                    <a:pt x="559739" y="44943"/>
                    <a:pt x="546778" y="57904"/>
                    <a:pt x="530787" y="57904"/>
                  </a:cubicBezTo>
                  <a:close/>
                </a:path>
              </a:pathLst>
            </a:custGeom>
            <a:solidFill>
              <a:srgbClr val="FFFFFF"/>
            </a:solidFill>
            <a:ln w="96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0" name="자유형: 도형 59">
              <a:extLst>
                <a:ext uri="{FF2B5EF4-FFF2-40B4-BE49-F238E27FC236}">
                  <a16:creationId xmlns:a16="http://schemas.microsoft.com/office/drawing/2014/main" id="{312FF510-0076-868B-EEA5-EA72C80DA7FC}"/>
                </a:ext>
              </a:extLst>
            </p:cNvPr>
            <p:cNvSpPr/>
            <p:nvPr/>
          </p:nvSpPr>
          <p:spPr>
            <a:xfrm>
              <a:off x="8423317" y="5474440"/>
              <a:ext cx="559739" cy="57904"/>
            </a:xfrm>
            <a:custGeom>
              <a:avLst/>
              <a:gdLst>
                <a:gd name="connsiteX0" fmla="*/ 530787 w 559739"/>
                <a:gd name="connsiteY0" fmla="*/ 57904 h 57904"/>
                <a:gd name="connsiteX1" fmla="*/ 28952 w 559739"/>
                <a:gd name="connsiteY1" fmla="*/ 57904 h 57904"/>
                <a:gd name="connsiteX2" fmla="*/ 0 w 559739"/>
                <a:gd name="connsiteY2" fmla="*/ 28952 h 57904"/>
                <a:gd name="connsiteX3" fmla="*/ 28952 w 559739"/>
                <a:gd name="connsiteY3" fmla="*/ 0 h 57904"/>
                <a:gd name="connsiteX4" fmla="*/ 530787 w 559739"/>
                <a:gd name="connsiteY4" fmla="*/ 0 h 57904"/>
                <a:gd name="connsiteX5" fmla="*/ 559739 w 559739"/>
                <a:gd name="connsiteY5" fmla="*/ 28952 h 57904"/>
                <a:gd name="connsiteX6" fmla="*/ 530787 w 559739"/>
                <a:gd name="connsiteY6" fmla="*/ 57904 h 57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9739" h="57904">
                  <a:moveTo>
                    <a:pt x="530787" y="57904"/>
                  </a:moveTo>
                  <a:lnTo>
                    <a:pt x="28952" y="57904"/>
                  </a:lnTo>
                  <a:cubicBezTo>
                    <a:pt x="12961" y="57904"/>
                    <a:pt x="0" y="44943"/>
                    <a:pt x="0" y="28952"/>
                  </a:cubicBezTo>
                  <a:cubicBezTo>
                    <a:pt x="0" y="12961"/>
                    <a:pt x="12961" y="0"/>
                    <a:pt x="28952" y="0"/>
                  </a:cubicBezTo>
                  <a:lnTo>
                    <a:pt x="530787" y="0"/>
                  </a:lnTo>
                  <a:cubicBezTo>
                    <a:pt x="546778" y="0"/>
                    <a:pt x="559739" y="12961"/>
                    <a:pt x="559739" y="28952"/>
                  </a:cubicBezTo>
                  <a:cubicBezTo>
                    <a:pt x="559739" y="44943"/>
                    <a:pt x="546778" y="57904"/>
                    <a:pt x="530787" y="57904"/>
                  </a:cubicBezTo>
                  <a:close/>
                </a:path>
              </a:pathLst>
            </a:custGeom>
            <a:solidFill>
              <a:srgbClr val="FFFFFF"/>
            </a:solidFill>
            <a:ln w="96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61" name="자유형: 도형 60">
            <a:extLst>
              <a:ext uri="{FF2B5EF4-FFF2-40B4-BE49-F238E27FC236}">
                <a16:creationId xmlns:a16="http://schemas.microsoft.com/office/drawing/2014/main" id="{9D160191-25C3-2623-A80C-FC292528BEF3}"/>
              </a:ext>
            </a:extLst>
          </p:cNvPr>
          <p:cNvSpPr/>
          <p:nvPr/>
        </p:nvSpPr>
        <p:spPr>
          <a:xfrm>
            <a:off x="8476611" y="2940945"/>
            <a:ext cx="117313" cy="270218"/>
          </a:xfrm>
          <a:custGeom>
            <a:avLst/>
            <a:gdLst>
              <a:gd name="connsiteX0" fmla="*/ 0 w 117313"/>
              <a:gd name="connsiteY0" fmla="*/ 0 h 270218"/>
              <a:gd name="connsiteX1" fmla="*/ 117314 w 117313"/>
              <a:gd name="connsiteY1" fmla="*/ 0 h 270218"/>
              <a:gd name="connsiteX2" fmla="*/ 117314 w 117313"/>
              <a:gd name="connsiteY2" fmla="*/ 270219 h 270218"/>
              <a:gd name="connsiteX3" fmla="*/ 0 w 117313"/>
              <a:gd name="connsiteY3" fmla="*/ 270219 h 270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313" h="270218">
                <a:moveTo>
                  <a:pt x="0" y="0"/>
                </a:moveTo>
                <a:lnTo>
                  <a:pt x="117314" y="0"/>
                </a:lnTo>
                <a:lnTo>
                  <a:pt x="117314" y="270219"/>
                </a:lnTo>
                <a:lnTo>
                  <a:pt x="0" y="270219"/>
                </a:lnTo>
                <a:close/>
              </a:path>
            </a:pathLst>
          </a:custGeom>
          <a:solidFill>
            <a:srgbClr val="737373"/>
          </a:solidFill>
          <a:ln w="9644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62" name="자유형: 도형 61">
            <a:extLst>
              <a:ext uri="{FF2B5EF4-FFF2-40B4-BE49-F238E27FC236}">
                <a16:creationId xmlns:a16="http://schemas.microsoft.com/office/drawing/2014/main" id="{C82144C8-B80B-59E9-CDBA-971527D1FB91}"/>
              </a:ext>
            </a:extLst>
          </p:cNvPr>
          <p:cNvSpPr/>
          <p:nvPr/>
        </p:nvSpPr>
        <p:spPr>
          <a:xfrm>
            <a:off x="4412373" y="2468062"/>
            <a:ext cx="4111188" cy="2895203"/>
          </a:xfrm>
          <a:custGeom>
            <a:avLst/>
            <a:gdLst>
              <a:gd name="connsiteX0" fmla="*/ 3995381 w 4111188"/>
              <a:gd name="connsiteY0" fmla="*/ 2895204 h 2895203"/>
              <a:gd name="connsiteX1" fmla="*/ 115808 w 4111188"/>
              <a:gd name="connsiteY1" fmla="*/ 2895204 h 2895203"/>
              <a:gd name="connsiteX2" fmla="*/ 0 w 4111188"/>
              <a:gd name="connsiteY2" fmla="*/ 2779395 h 2895203"/>
              <a:gd name="connsiteX3" fmla="*/ 0 w 4111188"/>
              <a:gd name="connsiteY3" fmla="*/ 115808 h 2895203"/>
              <a:gd name="connsiteX4" fmla="*/ 115808 w 4111188"/>
              <a:gd name="connsiteY4" fmla="*/ 0 h 2895203"/>
              <a:gd name="connsiteX5" fmla="*/ 3995381 w 4111188"/>
              <a:gd name="connsiteY5" fmla="*/ 0 h 2895203"/>
              <a:gd name="connsiteX6" fmla="*/ 4111189 w 4111188"/>
              <a:gd name="connsiteY6" fmla="*/ 115808 h 2895203"/>
              <a:gd name="connsiteX7" fmla="*/ 4111189 w 4111188"/>
              <a:gd name="connsiteY7" fmla="*/ 2779395 h 2895203"/>
              <a:gd name="connsiteX8" fmla="*/ 3995381 w 4111188"/>
              <a:gd name="connsiteY8" fmla="*/ 2895204 h 2895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11188" h="2895203">
                <a:moveTo>
                  <a:pt x="3995381" y="2895204"/>
                </a:moveTo>
                <a:lnTo>
                  <a:pt x="115808" y="2895204"/>
                </a:lnTo>
                <a:cubicBezTo>
                  <a:pt x="51853" y="2895204"/>
                  <a:pt x="0" y="2843351"/>
                  <a:pt x="0" y="2779395"/>
                </a:cubicBezTo>
                <a:lnTo>
                  <a:pt x="0" y="115808"/>
                </a:lnTo>
                <a:cubicBezTo>
                  <a:pt x="0" y="51853"/>
                  <a:pt x="51853" y="0"/>
                  <a:pt x="115808" y="0"/>
                </a:cubicBezTo>
                <a:lnTo>
                  <a:pt x="3995381" y="0"/>
                </a:lnTo>
                <a:cubicBezTo>
                  <a:pt x="4059336" y="0"/>
                  <a:pt x="4111189" y="51853"/>
                  <a:pt x="4111189" y="115808"/>
                </a:cubicBezTo>
                <a:lnTo>
                  <a:pt x="4111189" y="2779395"/>
                </a:lnTo>
                <a:cubicBezTo>
                  <a:pt x="4111189" y="2843360"/>
                  <a:pt x="4059345" y="2895204"/>
                  <a:pt x="3995381" y="2895204"/>
                </a:cubicBezTo>
                <a:close/>
              </a:path>
            </a:pathLst>
          </a:custGeom>
          <a:solidFill>
            <a:srgbClr val="737373"/>
          </a:solidFill>
          <a:ln w="9644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63" name="자유형: 도형 62">
            <a:extLst>
              <a:ext uri="{FF2B5EF4-FFF2-40B4-BE49-F238E27FC236}">
                <a16:creationId xmlns:a16="http://schemas.microsoft.com/office/drawing/2014/main" id="{5590D85A-17FB-CF74-6DEF-4A20DFB28E39}"/>
              </a:ext>
            </a:extLst>
          </p:cNvPr>
          <p:cNvSpPr/>
          <p:nvPr/>
        </p:nvSpPr>
        <p:spPr>
          <a:xfrm>
            <a:off x="5020366" y="2429459"/>
            <a:ext cx="2904854" cy="279869"/>
          </a:xfrm>
          <a:custGeom>
            <a:avLst/>
            <a:gdLst>
              <a:gd name="connsiteX0" fmla="*/ 0 w 2904854"/>
              <a:gd name="connsiteY0" fmla="*/ 0 h 279869"/>
              <a:gd name="connsiteX1" fmla="*/ 2904854 w 2904854"/>
              <a:gd name="connsiteY1" fmla="*/ 0 h 279869"/>
              <a:gd name="connsiteX2" fmla="*/ 2904854 w 2904854"/>
              <a:gd name="connsiteY2" fmla="*/ 279870 h 279869"/>
              <a:gd name="connsiteX3" fmla="*/ 0 w 2904854"/>
              <a:gd name="connsiteY3" fmla="*/ 279870 h 279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04854" h="279869">
                <a:moveTo>
                  <a:pt x="0" y="0"/>
                </a:moveTo>
                <a:lnTo>
                  <a:pt x="2904854" y="0"/>
                </a:lnTo>
                <a:lnTo>
                  <a:pt x="2904854" y="279870"/>
                </a:lnTo>
                <a:lnTo>
                  <a:pt x="0" y="279870"/>
                </a:lnTo>
                <a:close/>
              </a:path>
            </a:pathLst>
          </a:custGeom>
          <a:solidFill>
            <a:srgbClr val="2F2F2F"/>
          </a:solidFill>
          <a:ln w="9644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64" name="자유형: 도형 63">
            <a:extLst>
              <a:ext uri="{FF2B5EF4-FFF2-40B4-BE49-F238E27FC236}">
                <a16:creationId xmlns:a16="http://schemas.microsoft.com/office/drawing/2014/main" id="{3121F089-544F-D75B-C4CA-5BD8B48024E9}"/>
              </a:ext>
            </a:extLst>
          </p:cNvPr>
          <p:cNvSpPr/>
          <p:nvPr/>
        </p:nvSpPr>
        <p:spPr>
          <a:xfrm>
            <a:off x="5778928" y="4417499"/>
            <a:ext cx="1375462" cy="810656"/>
          </a:xfrm>
          <a:custGeom>
            <a:avLst/>
            <a:gdLst>
              <a:gd name="connsiteX0" fmla="*/ 1315812 w 1375462"/>
              <a:gd name="connsiteY0" fmla="*/ 810657 h 810656"/>
              <a:gd name="connsiteX1" fmla="*/ 59651 w 1375462"/>
              <a:gd name="connsiteY1" fmla="*/ 810657 h 810656"/>
              <a:gd name="connsiteX2" fmla="*/ 0 w 1375462"/>
              <a:gd name="connsiteY2" fmla="*/ 751006 h 810656"/>
              <a:gd name="connsiteX3" fmla="*/ 0 w 1375462"/>
              <a:gd name="connsiteY3" fmla="*/ 59651 h 810656"/>
              <a:gd name="connsiteX4" fmla="*/ 59651 w 1375462"/>
              <a:gd name="connsiteY4" fmla="*/ 0 h 810656"/>
              <a:gd name="connsiteX5" fmla="*/ 1315812 w 1375462"/>
              <a:gd name="connsiteY5" fmla="*/ 0 h 810656"/>
              <a:gd name="connsiteX6" fmla="*/ 1375463 w 1375462"/>
              <a:gd name="connsiteY6" fmla="*/ 59651 h 810656"/>
              <a:gd name="connsiteX7" fmla="*/ 1375463 w 1375462"/>
              <a:gd name="connsiteY7" fmla="*/ 751006 h 810656"/>
              <a:gd name="connsiteX8" fmla="*/ 1315812 w 1375462"/>
              <a:gd name="connsiteY8" fmla="*/ 810657 h 810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75462" h="810656">
                <a:moveTo>
                  <a:pt x="1315812" y="810657"/>
                </a:moveTo>
                <a:lnTo>
                  <a:pt x="59651" y="810657"/>
                </a:lnTo>
                <a:cubicBezTo>
                  <a:pt x="26703" y="810657"/>
                  <a:pt x="0" y="783953"/>
                  <a:pt x="0" y="751006"/>
                </a:cubicBezTo>
                <a:lnTo>
                  <a:pt x="0" y="59651"/>
                </a:lnTo>
                <a:cubicBezTo>
                  <a:pt x="0" y="26704"/>
                  <a:pt x="26703" y="0"/>
                  <a:pt x="59651" y="0"/>
                </a:cubicBezTo>
                <a:lnTo>
                  <a:pt x="1315812" y="0"/>
                </a:lnTo>
                <a:cubicBezTo>
                  <a:pt x="1348759" y="0"/>
                  <a:pt x="1375463" y="26704"/>
                  <a:pt x="1375463" y="59651"/>
                </a:cubicBezTo>
                <a:lnTo>
                  <a:pt x="1375463" y="751006"/>
                </a:lnTo>
                <a:cubicBezTo>
                  <a:pt x="1375463" y="783953"/>
                  <a:pt x="1348750" y="810657"/>
                  <a:pt x="1315812" y="810657"/>
                </a:cubicBezTo>
                <a:close/>
              </a:path>
            </a:pathLst>
          </a:custGeom>
          <a:solidFill>
            <a:srgbClr val="505050"/>
          </a:solidFill>
          <a:ln w="9644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65" name="자유형: 도형 64">
            <a:extLst>
              <a:ext uri="{FF2B5EF4-FFF2-40B4-BE49-F238E27FC236}">
                <a16:creationId xmlns:a16="http://schemas.microsoft.com/office/drawing/2014/main" id="{05FF9CFB-461F-62DE-43F0-37B3214F9836}"/>
              </a:ext>
            </a:extLst>
          </p:cNvPr>
          <p:cNvSpPr/>
          <p:nvPr/>
        </p:nvSpPr>
        <p:spPr>
          <a:xfrm>
            <a:off x="4616253" y="2685540"/>
            <a:ext cx="3712249" cy="1606500"/>
          </a:xfrm>
          <a:custGeom>
            <a:avLst/>
            <a:gdLst>
              <a:gd name="connsiteX0" fmla="*/ 3639309 w 3712249"/>
              <a:gd name="connsiteY0" fmla="*/ 1606500 h 1606500"/>
              <a:gd name="connsiteX1" fmla="*/ 72882 w 3712249"/>
              <a:gd name="connsiteY1" fmla="*/ 1605023 h 1606500"/>
              <a:gd name="connsiteX2" fmla="*/ 0 w 3712249"/>
              <a:gd name="connsiteY2" fmla="*/ 1532113 h 1606500"/>
              <a:gd name="connsiteX3" fmla="*/ 0 w 3712249"/>
              <a:gd name="connsiteY3" fmla="*/ 72911 h 1606500"/>
              <a:gd name="connsiteX4" fmla="*/ 72940 w 3712249"/>
              <a:gd name="connsiteY4" fmla="*/ 0 h 1606500"/>
              <a:gd name="connsiteX5" fmla="*/ 3639368 w 3712249"/>
              <a:gd name="connsiteY5" fmla="*/ 1476 h 1606500"/>
              <a:gd name="connsiteX6" fmla="*/ 3712249 w 3712249"/>
              <a:gd name="connsiteY6" fmla="*/ 74388 h 1606500"/>
              <a:gd name="connsiteX7" fmla="*/ 3712249 w 3712249"/>
              <a:gd name="connsiteY7" fmla="*/ 1533599 h 1606500"/>
              <a:gd name="connsiteX8" fmla="*/ 3639309 w 3712249"/>
              <a:gd name="connsiteY8" fmla="*/ 1606500 h 1606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12249" h="1606500">
                <a:moveTo>
                  <a:pt x="3639309" y="1606500"/>
                </a:moveTo>
                <a:lnTo>
                  <a:pt x="72882" y="1605023"/>
                </a:lnTo>
                <a:cubicBezTo>
                  <a:pt x="32629" y="1605004"/>
                  <a:pt x="0" y="1572366"/>
                  <a:pt x="0" y="1532113"/>
                </a:cubicBezTo>
                <a:lnTo>
                  <a:pt x="0" y="72911"/>
                </a:lnTo>
                <a:cubicBezTo>
                  <a:pt x="0" y="32629"/>
                  <a:pt x="32658" y="-10"/>
                  <a:pt x="72940" y="0"/>
                </a:cubicBezTo>
                <a:lnTo>
                  <a:pt x="3639368" y="1476"/>
                </a:lnTo>
                <a:cubicBezTo>
                  <a:pt x="3679620" y="1496"/>
                  <a:pt x="3712249" y="34134"/>
                  <a:pt x="3712249" y="74388"/>
                </a:cubicBezTo>
                <a:lnTo>
                  <a:pt x="3712249" y="1533599"/>
                </a:lnTo>
                <a:cubicBezTo>
                  <a:pt x="3712249" y="1573871"/>
                  <a:pt x="3679591" y="1606520"/>
                  <a:pt x="3639309" y="1606500"/>
                </a:cubicBezTo>
                <a:close/>
              </a:path>
            </a:pathLst>
          </a:custGeom>
          <a:solidFill>
            <a:srgbClr val="505050"/>
          </a:solidFill>
          <a:ln w="9644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grpSp>
        <p:nvGrpSpPr>
          <p:cNvPr id="66" name="그래픽 20" descr="휴대폰 및 계산기와 노트북">
            <a:extLst>
              <a:ext uri="{FF2B5EF4-FFF2-40B4-BE49-F238E27FC236}">
                <a16:creationId xmlns:a16="http://schemas.microsoft.com/office/drawing/2014/main" id="{58D824FE-DE4E-48A7-FEC7-77E138283DB2}"/>
              </a:ext>
            </a:extLst>
          </p:cNvPr>
          <p:cNvGrpSpPr/>
          <p:nvPr/>
        </p:nvGrpSpPr>
        <p:grpSpPr>
          <a:xfrm>
            <a:off x="4700224" y="2759493"/>
            <a:ext cx="3548380" cy="1456026"/>
            <a:chOff x="4047082" y="2832065"/>
            <a:chExt cx="3548380" cy="1456026"/>
          </a:xfrm>
          <a:solidFill>
            <a:srgbClr val="2F2F2F"/>
          </a:solidFill>
        </p:grpSpPr>
        <p:grpSp>
          <p:nvGrpSpPr>
            <p:cNvPr id="67" name="그래픽 20" descr="휴대폰 및 계산기와 노트북">
              <a:extLst>
                <a:ext uri="{FF2B5EF4-FFF2-40B4-BE49-F238E27FC236}">
                  <a16:creationId xmlns:a16="http://schemas.microsoft.com/office/drawing/2014/main" id="{A8379D1E-9A7B-C31B-4E38-F4153434D849}"/>
                </a:ext>
              </a:extLst>
            </p:cNvPr>
            <p:cNvGrpSpPr/>
            <p:nvPr/>
          </p:nvGrpSpPr>
          <p:grpSpPr>
            <a:xfrm>
              <a:off x="4047091" y="2996947"/>
              <a:ext cx="3165162" cy="211996"/>
              <a:chOff x="4047091" y="2996947"/>
              <a:chExt cx="3165162" cy="211996"/>
            </a:xfrm>
            <a:solidFill>
              <a:srgbClr val="2F2F2F"/>
            </a:solidFill>
          </p:grpSpPr>
          <p:sp>
            <p:nvSpPr>
              <p:cNvPr id="137" name="자유형: 도형 136">
                <a:extLst>
                  <a:ext uri="{FF2B5EF4-FFF2-40B4-BE49-F238E27FC236}">
                    <a16:creationId xmlns:a16="http://schemas.microsoft.com/office/drawing/2014/main" id="{C8D26531-E30F-113B-DFA1-CCDED7D813E7}"/>
                  </a:ext>
                </a:extLst>
              </p:cNvPr>
              <p:cNvSpPr/>
              <p:nvPr/>
            </p:nvSpPr>
            <p:spPr>
              <a:xfrm>
                <a:off x="4047091" y="2996947"/>
                <a:ext cx="344963" cy="211996"/>
              </a:xfrm>
              <a:custGeom>
                <a:avLst/>
                <a:gdLst>
                  <a:gd name="connsiteX0" fmla="*/ 321406 w 344963"/>
                  <a:gd name="connsiteY0" fmla="*/ 0 h 211996"/>
                  <a:gd name="connsiteX1" fmla="*/ 23557 w 344963"/>
                  <a:gd name="connsiteY1" fmla="*/ 0 h 211996"/>
                  <a:gd name="connsiteX2" fmla="*/ 0 w 344963"/>
                  <a:gd name="connsiteY2" fmla="*/ 23557 h 211996"/>
                  <a:gd name="connsiteX3" fmla="*/ 0 w 344963"/>
                  <a:gd name="connsiteY3" fmla="*/ 188439 h 211996"/>
                  <a:gd name="connsiteX4" fmla="*/ 23557 w 344963"/>
                  <a:gd name="connsiteY4" fmla="*/ 211997 h 211996"/>
                  <a:gd name="connsiteX5" fmla="*/ 321406 w 344963"/>
                  <a:gd name="connsiteY5" fmla="*/ 211997 h 211996"/>
                  <a:gd name="connsiteX6" fmla="*/ 344963 w 344963"/>
                  <a:gd name="connsiteY6" fmla="*/ 188439 h 211996"/>
                  <a:gd name="connsiteX7" fmla="*/ 344963 w 344963"/>
                  <a:gd name="connsiteY7" fmla="*/ 23557 h 211996"/>
                  <a:gd name="connsiteX8" fmla="*/ 321406 w 344963"/>
                  <a:gd name="connsiteY8" fmla="*/ 0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44963" h="211996">
                    <a:moveTo>
                      <a:pt x="321406" y="0"/>
                    </a:moveTo>
                    <a:lnTo>
                      <a:pt x="23557" y="0"/>
                    </a:lnTo>
                    <a:cubicBezTo>
                      <a:pt x="10548" y="0"/>
                      <a:pt x="0" y="10548"/>
                      <a:pt x="0" y="23557"/>
                    </a:cubicBezTo>
                    <a:lnTo>
                      <a:pt x="0" y="188439"/>
                    </a:lnTo>
                    <a:cubicBezTo>
                      <a:pt x="0" y="201448"/>
                      <a:pt x="10548" y="211997"/>
                      <a:pt x="23557" y="211997"/>
                    </a:cubicBezTo>
                    <a:lnTo>
                      <a:pt x="321406" y="211997"/>
                    </a:lnTo>
                    <a:cubicBezTo>
                      <a:pt x="334415" y="211997"/>
                      <a:pt x="344963" y="201448"/>
                      <a:pt x="344963" y="188439"/>
                    </a:cubicBezTo>
                    <a:lnTo>
                      <a:pt x="344963" y="23557"/>
                    </a:lnTo>
                    <a:cubicBezTo>
                      <a:pt x="344954" y="10548"/>
                      <a:pt x="334415" y="0"/>
                      <a:pt x="321406" y="0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38" name="자유형: 도형 137">
                <a:extLst>
                  <a:ext uri="{FF2B5EF4-FFF2-40B4-BE49-F238E27FC236}">
                    <a16:creationId xmlns:a16="http://schemas.microsoft.com/office/drawing/2014/main" id="{EA973F8D-2BC7-7EA4-E487-9221E0DD7545}"/>
                  </a:ext>
                </a:extLst>
              </p:cNvPr>
              <p:cNvSpPr/>
              <p:nvPr/>
            </p:nvSpPr>
            <p:spPr>
              <a:xfrm>
                <a:off x="4436438" y="299694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7 h 211996"/>
                  <a:gd name="connsiteX7" fmla="*/ 23557 w 211996"/>
                  <a:gd name="connsiteY7" fmla="*/ 211997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7"/>
                      <a:pt x="188439" y="211997"/>
                    </a:cubicBezTo>
                    <a:lnTo>
                      <a:pt x="23557" y="211997"/>
                    </a:lnTo>
                    <a:cubicBezTo>
                      <a:pt x="10548" y="211997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39" name="자유형: 도형 138">
                <a:extLst>
                  <a:ext uri="{FF2B5EF4-FFF2-40B4-BE49-F238E27FC236}">
                    <a16:creationId xmlns:a16="http://schemas.microsoft.com/office/drawing/2014/main" id="{AAF227E5-6CBD-FC99-9AC9-7D6DA6A3918B}"/>
                  </a:ext>
                </a:extLst>
              </p:cNvPr>
              <p:cNvSpPr/>
              <p:nvPr/>
            </p:nvSpPr>
            <p:spPr>
              <a:xfrm>
                <a:off x="4692818" y="299694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7 h 211996"/>
                  <a:gd name="connsiteX7" fmla="*/ 23557 w 211996"/>
                  <a:gd name="connsiteY7" fmla="*/ 211997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7"/>
                      <a:pt x="188439" y="211997"/>
                    </a:cubicBezTo>
                    <a:lnTo>
                      <a:pt x="23557" y="211997"/>
                    </a:lnTo>
                    <a:cubicBezTo>
                      <a:pt x="10548" y="211997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40" name="자유형: 도형 139">
                <a:extLst>
                  <a:ext uri="{FF2B5EF4-FFF2-40B4-BE49-F238E27FC236}">
                    <a16:creationId xmlns:a16="http://schemas.microsoft.com/office/drawing/2014/main" id="{A50E2529-E798-5CCF-40F3-9029EF942F31}"/>
                  </a:ext>
                </a:extLst>
              </p:cNvPr>
              <p:cNvSpPr/>
              <p:nvPr/>
            </p:nvSpPr>
            <p:spPr>
              <a:xfrm>
                <a:off x="4949208" y="299694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7 h 211996"/>
                  <a:gd name="connsiteX7" fmla="*/ 23547 w 211996"/>
                  <a:gd name="connsiteY7" fmla="*/ 211997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7"/>
                      <a:pt x="188439" y="211997"/>
                    </a:cubicBezTo>
                    <a:lnTo>
                      <a:pt x="23547" y="211997"/>
                    </a:lnTo>
                    <a:cubicBezTo>
                      <a:pt x="10538" y="211997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41" name="자유형: 도형 140">
                <a:extLst>
                  <a:ext uri="{FF2B5EF4-FFF2-40B4-BE49-F238E27FC236}">
                    <a16:creationId xmlns:a16="http://schemas.microsoft.com/office/drawing/2014/main" id="{4350C1B6-9922-1513-96B1-6BDA68FA9508}"/>
                  </a:ext>
                </a:extLst>
              </p:cNvPr>
              <p:cNvSpPr/>
              <p:nvPr/>
            </p:nvSpPr>
            <p:spPr>
              <a:xfrm>
                <a:off x="5205588" y="299694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7 h 211996"/>
                  <a:gd name="connsiteX7" fmla="*/ 23557 w 211996"/>
                  <a:gd name="connsiteY7" fmla="*/ 211997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7"/>
                      <a:pt x="188439" y="211997"/>
                    </a:cubicBezTo>
                    <a:lnTo>
                      <a:pt x="23557" y="211997"/>
                    </a:lnTo>
                    <a:cubicBezTo>
                      <a:pt x="10548" y="211997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42" name="자유형: 도형 141">
                <a:extLst>
                  <a:ext uri="{FF2B5EF4-FFF2-40B4-BE49-F238E27FC236}">
                    <a16:creationId xmlns:a16="http://schemas.microsoft.com/office/drawing/2014/main" id="{FD9B0551-D225-AC80-0B83-2C5384E7454D}"/>
                  </a:ext>
                </a:extLst>
              </p:cNvPr>
              <p:cNvSpPr/>
              <p:nvPr/>
            </p:nvSpPr>
            <p:spPr>
              <a:xfrm>
                <a:off x="5461968" y="299694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7 h 211996"/>
                  <a:gd name="connsiteX7" fmla="*/ 23557 w 211996"/>
                  <a:gd name="connsiteY7" fmla="*/ 211997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7"/>
                      <a:pt x="188439" y="211997"/>
                    </a:cubicBezTo>
                    <a:lnTo>
                      <a:pt x="23557" y="211997"/>
                    </a:lnTo>
                    <a:cubicBezTo>
                      <a:pt x="10548" y="211997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43" name="자유형: 도형 142">
                <a:extLst>
                  <a:ext uri="{FF2B5EF4-FFF2-40B4-BE49-F238E27FC236}">
                    <a16:creationId xmlns:a16="http://schemas.microsoft.com/office/drawing/2014/main" id="{685CBCFC-5A07-8A58-DFA3-9DEC5362D33C}"/>
                  </a:ext>
                </a:extLst>
              </p:cNvPr>
              <p:cNvSpPr/>
              <p:nvPr/>
            </p:nvSpPr>
            <p:spPr>
              <a:xfrm>
                <a:off x="5718348" y="299694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7 h 211996"/>
                  <a:gd name="connsiteX7" fmla="*/ 23557 w 211996"/>
                  <a:gd name="connsiteY7" fmla="*/ 211997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7"/>
                      <a:pt x="188439" y="211997"/>
                    </a:cubicBezTo>
                    <a:lnTo>
                      <a:pt x="23557" y="211997"/>
                    </a:lnTo>
                    <a:cubicBezTo>
                      <a:pt x="10548" y="211997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44" name="자유형: 도형 143">
                <a:extLst>
                  <a:ext uri="{FF2B5EF4-FFF2-40B4-BE49-F238E27FC236}">
                    <a16:creationId xmlns:a16="http://schemas.microsoft.com/office/drawing/2014/main" id="{312149C1-06E7-C577-AED5-F92BF80190F6}"/>
                  </a:ext>
                </a:extLst>
              </p:cNvPr>
              <p:cNvSpPr/>
              <p:nvPr/>
            </p:nvSpPr>
            <p:spPr>
              <a:xfrm>
                <a:off x="5974727" y="299694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7 h 211996"/>
                  <a:gd name="connsiteX7" fmla="*/ 23557 w 211996"/>
                  <a:gd name="connsiteY7" fmla="*/ 211997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7"/>
                      <a:pt x="188439" y="211997"/>
                    </a:cubicBezTo>
                    <a:lnTo>
                      <a:pt x="23557" y="211997"/>
                    </a:lnTo>
                    <a:cubicBezTo>
                      <a:pt x="10548" y="211997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45" name="자유형: 도형 144">
                <a:extLst>
                  <a:ext uri="{FF2B5EF4-FFF2-40B4-BE49-F238E27FC236}">
                    <a16:creationId xmlns:a16="http://schemas.microsoft.com/office/drawing/2014/main" id="{CF669249-A84D-DF78-0B03-E327DB35E476}"/>
                  </a:ext>
                </a:extLst>
              </p:cNvPr>
              <p:cNvSpPr/>
              <p:nvPr/>
            </p:nvSpPr>
            <p:spPr>
              <a:xfrm>
                <a:off x="6231117" y="299694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7 h 211996"/>
                  <a:gd name="connsiteX7" fmla="*/ 23557 w 211996"/>
                  <a:gd name="connsiteY7" fmla="*/ 211997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7"/>
                      <a:pt x="188439" y="211997"/>
                    </a:cubicBezTo>
                    <a:lnTo>
                      <a:pt x="23557" y="211997"/>
                    </a:lnTo>
                    <a:cubicBezTo>
                      <a:pt x="10538" y="211997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46" name="자유형: 도형 145">
                <a:extLst>
                  <a:ext uri="{FF2B5EF4-FFF2-40B4-BE49-F238E27FC236}">
                    <a16:creationId xmlns:a16="http://schemas.microsoft.com/office/drawing/2014/main" id="{D0AD0E7D-98C9-0444-3406-4F33819DED59}"/>
                  </a:ext>
                </a:extLst>
              </p:cNvPr>
              <p:cNvSpPr/>
              <p:nvPr/>
            </p:nvSpPr>
            <p:spPr>
              <a:xfrm>
                <a:off x="6487497" y="299694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7 h 211996"/>
                  <a:gd name="connsiteX7" fmla="*/ 23557 w 211996"/>
                  <a:gd name="connsiteY7" fmla="*/ 211997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7"/>
                      <a:pt x="188439" y="211997"/>
                    </a:cubicBezTo>
                    <a:lnTo>
                      <a:pt x="23557" y="211997"/>
                    </a:lnTo>
                    <a:cubicBezTo>
                      <a:pt x="10538" y="211997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47" name="자유형: 도형 146">
                <a:extLst>
                  <a:ext uri="{FF2B5EF4-FFF2-40B4-BE49-F238E27FC236}">
                    <a16:creationId xmlns:a16="http://schemas.microsoft.com/office/drawing/2014/main" id="{E502D6B9-6FEF-F021-F933-38D2FA1BFF1F}"/>
                  </a:ext>
                </a:extLst>
              </p:cNvPr>
              <p:cNvSpPr/>
              <p:nvPr/>
            </p:nvSpPr>
            <p:spPr>
              <a:xfrm>
                <a:off x="6743877" y="299694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7 h 211996"/>
                  <a:gd name="connsiteX7" fmla="*/ 23557 w 211996"/>
                  <a:gd name="connsiteY7" fmla="*/ 211997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7"/>
                      <a:pt x="188439" y="211997"/>
                    </a:cubicBezTo>
                    <a:lnTo>
                      <a:pt x="23557" y="211997"/>
                    </a:lnTo>
                    <a:cubicBezTo>
                      <a:pt x="10548" y="211997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48" name="자유형: 도형 147">
                <a:extLst>
                  <a:ext uri="{FF2B5EF4-FFF2-40B4-BE49-F238E27FC236}">
                    <a16:creationId xmlns:a16="http://schemas.microsoft.com/office/drawing/2014/main" id="{7426BEF2-E66A-BD03-3179-B6CE7C96BA36}"/>
                  </a:ext>
                </a:extLst>
              </p:cNvPr>
              <p:cNvSpPr/>
              <p:nvPr/>
            </p:nvSpPr>
            <p:spPr>
              <a:xfrm>
                <a:off x="7000257" y="299694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8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7 h 211996"/>
                  <a:gd name="connsiteX7" fmla="*/ 23558 w 211996"/>
                  <a:gd name="connsiteY7" fmla="*/ 211997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8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7"/>
                      <a:pt x="188439" y="211997"/>
                    </a:cubicBezTo>
                    <a:lnTo>
                      <a:pt x="23558" y="211997"/>
                    </a:lnTo>
                    <a:cubicBezTo>
                      <a:pt x="10548" y="211997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68" name="그래픽 20" descr="휴대폰 및 계산기와 노트북">
              <a:extLst>
                <a:ext uri="{FF2B5EF4-FFF2-40B4-BE49-F238E27FC236}">
                  <a16:creationId xmlns:a16="http://schemas.microsoft.com/office/drawing/2014/main" id="{9494476F-E836-2C3D-8554-453E64EC315C}"/>
                </a:ext>
              </a:extLst>
            </p:cNvPr>
            <p:cNvGrpSpPr/>
            <p:nvPr/>
          </p:nvGrpSpPr>
          <p:grpSpPr>
            <a:xfrm>
              <a:off x="4047091" y="3267822"/>
              <a:ext cx="3544954" cy="211996"/>
              <a:chOff x="4047091" y="3267822"/>
              <a:chExt cx="3544954" cy="211996"/>
            </a:xfrm>
            <a:solidFill>
              <a:srgbClr val="2F2F2F"/>
            </a:solidFill>
          </p:grpSpPr>
          <p:sp>
            <p:nvSpPr>
              <p:cNvPr id="123" name="자유형: 도형 122">
                <a:extLst>
                  <a:ext uri="{FF2B5EF4-FFF2-40B4-BE49-F238E27FC236}">
                    <a16:creationId xmlns:a16="http://schemas.microsoft.com/office/drawing/2014/main" id="{34492DFB-D6E1-803C-CD60-71A3561DA572}"/>
                  </a:ext>
                </a:extLst>
              </p:cNvPr>
              <p:cNvSpPr/>
              <p:nvPr/>
            </p:nvSpPr>
            <p:spPr>
              <a:xfrm>
                <a:off x="4047091" y="3267822"/>
                <a:ext cx="211996" cy="211996"/>
              </a:xfrm>
              <a:custGeom>
                <a:avLst/>
                <a:gdLst>
                  <a:gd name="connsiteX0" fmla="*/ 188439 w 211996"/>
                  <a:gd name="connsiteY0" fmla="*/ 211996 h 211996"/>
                  <a:gd name="connsiteX1" fmla="*/ 23557 w 211996"/>
                  <a:gd name="connsiteY1" fmla="*/ 211996 h 211996"/>
                  <a:gd name="connsiteX2" fmla="*/ 0 w 211996"/>
                  <a:gd name="connsiteY2" fmla="*/ 188439 h 211996"/>
                  <a:gd name="connsiteX3" fmla="*/ 0 w 211996"/>
                  <a:gd name="connsiteY3" fmla="*/ 23557 h 211996"/>
                  <a:gd name="connsiteX4" fmla="*/ 23557 w 211996"/>
                  <a:gd name="connsiteY4" fmla="*/ 0 h 211996"/>
                  <a:gd name="connsiteX5" fmla="*/ 188439 w 211996"/>
                  <a:gd name="connsiteY5" fmla="*/ 0 h 211996"/>
                  <a:gd name="connsiteX6" fmla="*/ 211997 w 211996"/>
                  <a:gd name="connsiteY6" fmla="*/ 23557 h 211996"/>
                  <a:gd name="connsiteX7" fmla="*/ 211997 w 211996"/>
                  <a:gd name="connsiteY7" fmla="*/ 188439 h 211996"/>
                  <a:gd name="connsiteX8" fmla="*/ 188439 w 211996"/>
                  <a:gd name="connsiteY8" fmla="*/ 211996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188439" y="211996"/>
                    </a:move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87" y="201448"/>
                      <a:pt x="201439" y="211996"/>
                      <a:pt x="188439" y="211996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24" name="자유형: 도형 123">
                <a:extLst>
                  <a:ext uri="{FF2B5EF4-FFF2-40B4-BE49-F238E27FC236}">
                    <a16:creationId xmlns:a16="http://schemas.microsoft.com/office/drawing/2014/main" id="{743B9957-CB96-3821-7C24-9A7832C344F1}"/>
                  </a:ext>
                </a:extLst>
              </p:cNvPr>
              <p:cNvSpPr/>
              <p:nvPr/>
            </p:nvSpPr>
            <p:spPr>
              <a:xfrm>
                <a:off x="4303471" y="3267822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25" name="자유형: 도형 124">
                <a:extLst>
                  <a:ext uri="{FF2B5EF4-FFF2-40B4-BE49-F238E27FC236}">
                    <a16:creationId xmlns:a16="http://schemas.microsoft.com/office/drawing/2014/main" id="{21F66D6D-0E42-C071-F0FF-BD7C14E2758F}"/>
                  </a:ext>
                </a:extLst>
              </p:cNvPr>
              <p:cNvSpPr/>
              <p:nvPr/>
            </p:nvSpPr>
            <p:spPr>
              <a:xfrm>
                <a:off x="4559851" y="3267822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26" name="자유형: 도형 125">
                <a:extLst>
                  <a:ext uri="{FF2B5EF4-FFF2-40B4-BE49-F238E27FC236}">
                    <a16:creationId xmlns:a16="http://schemas.microsoft.com/office/drawing/2014/main" id="{BD434ABC-E598-DD6B-F47F-21052C736647}"/>
                  </a:ext>
                </a:extLst>
              </p:cNvPr>
              <p:cNvSpPr/>
              <p:nvPr/>
            </p:nvSpPr>
            <p:spPr>
              <a:xfrm>
                <a:off x="4816231" y="3267822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27" name="자유형: 도형 126">
                <a:extLst>
                  <a:ext uri="{FF2B5EF4-FFF2-40B4-BE49-F238E27FC236}">
                    <a16:creationId xmlns:a16="http://schemas.microsoft.com/office/drawing/2014/main" id="{D244171A-E966-F997-A797-357D29CDB0B3}"/>
                  </a:ext>
                </a:extLst>
              </p:cNvPr>
              <p:cNvSpPr/>
              <p:nvPr/>
            </p:nvSpPr>
            <p:spPr>
              <a:xfrm>
                <a:off x="5072621" y="3267822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3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28" name="자유형: 도형 127">
                <a:extLst>
                  <a:ext uri="{FF2B5EF4-FFF2-40B4-BE49-F238E27FC236}">
                    <a16:creationId xmlns:a16="http://schemas.microsoft.com/office/drawing/2014/main" id="{FB5081CA-3D2A-F75D-63AF-CD15D1A77214}"/>
                  </a:ext>
                </a:extLst>
              </p:cNvPr>
              <p:cNvSpPr/>
              <p:nvPr/>
            </p:nvSpPr>
            <p:spPr>
              <a:xfrm>
                <a:off x="5329001" y="3267822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29" name="자유형: 도형 128">
                <a:extLst>
                  <a:ext uri="{FF2B5EF4-FFF2-40B4-BE49-F238E27FC236}">
                    <a16:creationId xmlns:a16="http://schemas.microsoft.com/office/drawing/2014/main" id="{3D03C27E-3922-6A26-830E-353B53883BF8}"/>
                  </a:ext>
                </a:extLst>
              </p:cNvPr>
              <p:cNvSpPr/>
              <p:nvPr/>
            </p:nvSpPr>
            <p:spPr>
              <a:xfrm>
                <a:off x="5585381" y="3267822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30" name="자유형: 도형 129">
                <a:extLst>
                  <a:ext uri="{FF2B5EF4-FFF2-40B4-BE49-F238E27FC236}">
                    <a16:creationId xmlns:a16="http://schemas.microsoft.com/office/drawing/2014/main" id="{0CA9BD1F-1215-CCAC-2A1F-F2D56CCEE7C1}"/>
                  </a:ext>
                </a:extLst>
              </p:cNvPr>
              <p:cNvSpPr/>
              <p:nvPr/>
            </p:nvSpPr>
            <p:spPr>
              <a:xfrm>
                <a:off x="5841761" y="3267822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31" name="자유형: 도형 130">
                <a:extLst>
                  <a:ext uri="{FF2B5EF4-FFF2-40B4-BE49-F238E27FC236}">
                    <a16:creationId xmlns:a16="http://schemas.microsoft.com/office/drawing/2014/main" id="{DA9286F9-9B20-35AF-F205-83544AE923A8}"/>
                  </a:ext>
                </a:extLst>
              </p:cNvPr>
              <p:cNvSpPr/>
              <p:nvPr/>
            </p:nvSpPr>
            <p:spPr>
              <a:xfrm>
                <a:off x="6098140" y="3267822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32" name="자유형: 도형 131">
                <a:extLst>
                  <a:ext uri="{FF2B5EF4-FFF2-40B4-BE49-F238E27FC236}">
                    <a16:creationId xmlns:a16="http://schemas.microsoft.com/office/drawing/2014/main" id="{7D88967D-4BC9-9EE6-225B-39E61DD8E4E8}"/>
                  </a:ext>
                </a:extLst>
              </p:cNvPr>
              <p:cNvSpPr/>
              <p:nvPr/>
            </p:nvSpPr>
            <p:spPr>
              <a:xfrm>
                <a:off x="6354530" y="3267822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39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33" name="자유형: 도형 132">
                <a:extLst>
                  <a:ext uri="{FF2B5EF4-FFF2-40B4-BE49-F238E27FC236}">
                    <a16:creationId xmlns:a16="http://schemas.microsoft.com/office/drawing/2014/main" id="{FC52887C-21FE-2067-F3AD-B6A71064B638}"/>
                  </a:ext>
                </a:extLst>
              </p:cNvPr>
              <p:cNvSpPr/>
              <p:nvPr/>
            </p:nvSpPr>
            <p:spPr>
              <a:xfrm>
                <a:off x="6610910" y="3267822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8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8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8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8" y="211996"/>
                    </a:lnTo>
                    <a:cubicBezTo>
                      <a:pt x="10539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34" name="자유형: 도형 133">
                <a:extLst>
                  <a:ext uri="{FF2B5EF4-FFF2-40B4-BE49-F238E27FC236}">
                    <a16:creationId xmlns:a16="http://schemas.microsoft.com/office/drawing/2014/main" id="{C5D4143A-DA21-B65A-4DF6-F74797C4B01B}"/>
                  </a:ext>
                </a:extLst>
              </p:cNvPr>
              <p:cNvSpPr/>
              <p:nvPr/>
            </p:nvSpPr>
            <p:spPr>
              <a:xfrm>
                <a:off x="6867290" y="3267822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35" name="자유형: 도형 134">
                <a:extLst>
                  <a:ext uri="{FF2B5EF4-FFF2-40B4-BE49-F238E27FC236}">
                    <a16:creationId xmlns:a16="http://schemas.microsoft.com/office/drawing/2014/main" id="{5E97DE19-2778-DDD7-3CF8-5E0883B819D6}"/>
                  </a:ext>
                </a:extLst>
              </p:cNvPr>
              <p:cNvSpPr/>
              <p:nvPr/>
            </p:nvSpPr>
            <p:spPr>
              <a:xfrm>
                <a:off x="7123670" y="3267822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36" name="자유형: 도형 135">
                <a:extLst>
                  <a:ext uri="{FF2B5EF4-FFF2-40B4-BE49-F238E27FC236}">
                    <a16:creationId xmlns:a16="http://schemas.microsoft.com/office/drawing/2014/main" id="{0F545910-18A6-27D4-2A46-7AAC426F1619}"/>
                  </a:ext>
                </a:extLst>
              </p:cNvPr>
              <p:cNvSpPr/>
              <p:nvPr/>
            </p:nvSpPr>
            <p:spPr>
              <a:xfrm>
                <a:off x="7380049" y="3267822"/>
                <a:ext cx="211996" cy="211996"/>
              </a:xfrm>
              <a:custGeom>
                <a:avLst/>
                <a:gdLst>
                  <a:gd name="connsiteX0" fmla="*/ 188439 w 211996"/>
                  <a:gd name="connsiteY0" fmla="*/ 211996 h 211996"/>
                  <a:gd name="connsiteX1" fmla="*/ 23558 w 211996"/>
                  <a:gd name="connsiteY1" fmla="*/ 211996 h 211996"/>
                  <a:gd name="connsiteX2" fmla="*/ 0 w 211996"/>
                  <a:gd name="connsiteY2" fmla="*/ 188439 h 211996"/>
                  <a:gd name="connsiteX3" fmla="*/ 0 w 211996"/>
                  <a:gd name="connsiteY3" fmla="*/ 23557 h 211996"/>
                  <a:gd name="connsiteX4" fmla="*/ 23558 w 211996"/>
                  <a:gd name="connsiteY4" fmla="*/ 0 h 211996"/>
                  <a:gd name="connsiteX5" fmla="*/ 188439 w 211996"/>
                  <a:gd name="connsiteY5" fmla="*/ 0 h 211996"/>
                  <a:gd name="connsiteX6" fmla="*/ 211997 w 211996"/>
                  <a:gd name="connsiteY6" fmla="*/ 23557 h 211996"/>
                  <a:gd name="connsiteX7" fmla="*/ 211997 w 211996"/>
                  <a:gd name="connsiteY7" fmla="*/ 188439 h 211996"/>
                  <a:gd name="connsiteX8" fmla="*/ 188439 w 211996"/>
                  <a:gd name="connsiteY8" fmla="*/ 211996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188439" y="211996"/>
                    </a:moveTo>
                    <a:lnTo>
                      <a:pt x="23558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lnTo>
                      <a:pt x="0" y="23557"/>
                    </a:lnTo>
                    <a:cubicBezTo>
                      <a:pt x="0" y="10548"/>
                      <a:pt x="10548" y="0"/>
                      <a:pt x="23558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69" name="그래픽 20" descr="휴대폰 및 계산기와 노트북">
              <a:extLst>
                <a:ext uri="{FF2B5EF4-FFF2-40B4-BE49-F238E27FC236}">
                  <a16:creationId xmlns:a16="http://schemas.microsoft.com/office/drawing/2014/main" id="{60F541E5-8AAF-09ED-0C70-AC79150C3B31}"/>
                </a:ext>
              </a:extLst>
            </p:cNvPr>
            <p:cNvGrpSpPr/>
            <p:nvPr/>
          </p:nvGrpSpPr>
          <p:grpSpPr>
            <a:xfrm>
              <a:off x="4047091" y="2832065"/>
              <a:ext cx="3544954" cy="106003"/>
              <a:chOff x="4047091" y="2832065"/>
              <a:chExt cx="3544954" cy="106003"/>
            </a:xfrm>
            <a:solidFill>
              <a:srgbClr val="2F2F2F"/>
            </a:solidFill>
          </p:grpSpPr>
          <p:sp>
            <p:nvSpPr>
              <p:cNvPr id="109" name="자유형: 도형 108">
                <a:extLst>
                  <a:ext uri="{FF2B5EF4-FFF2-40B4-BE49-F238E27FC236}">
                    <a16:creationId xmlns:a16="http://schemas.microsoft.com/office/drawing/2014/main" id="{38853A01-A751-DC25-3E59-CDAEC2AAD47F}"/>
                  </a:ext>
                </a:extLst>
              </p:cNvPr>
              <p:cNvSpPr/>
              <p:nvPr/>
            </p:nvSpPr>
            <p:spPr>
              <a:xfrm>
                <a:off x="4047091" y="2832065"/>
                <a:ext cx="211996" cy="106003"/>
              </a:xfrm>
              <a:custGeom>
                <a:avLst/>
                <a:gdLst>
                  <a:gd name="connsiteX0" fmla="*/ 188439 w 211996"/>
                  <a:gd name="connsiteY0" fmla="*/ 106003 h 106003"/>
                  <a:gd name="connsiteX1" fmla="*/ 23557 w 211996"/>
                  <a:gd name="connsiteY1" fmla="*/ 106003 h 106003"/>
                  <a:gd name="connsiteX2" fmla="*/ 0 w 211996"/>
                  <a:gd name="connsiteY2" fmla="*/ 82446 h 106003"/>
                  <a:gd name="connsiteX3" fmla="*/ 0 w 211996"/>
                  <a:gd name="connsiteY3" fmla="*/ 23557 h 106003"/>
                  <a:gd name="connsiteX4" fmla="*/ 23557 w 211996"/>
                  <a:gd name="connsiteY4" fmla="*/ 0 h 106003"/>
                  <a:gd name="connsiteX5" fmla="*/ 188439 w 211996"/>
                  <a:gd name="connsiteY5" fmla="*/ 0 h 106003"/>
                  <a:gd name="connsiteX6" fmla="*/ 211997 w 211996"/>
                  <a:gd name="connsiteY6" fmla="*/ 23557 h 106003"/>
                  <a:gd name="connsiteX7" fmla="*/ 211997 w 211996"/>
                  <a:gd name="connsiteY7" fmla="*/ 82446 h 106003"/>
                  <a:gd name="connsiteX8" fmla="*/ 188439 w 211996"/>
                  <a:gd name="connsiteY8" fmla="*/ 106003 h 106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106003">
                    <a:moveTo>
                      <a:pt x="188439" y="106003"/>
                    </a:moveTo>
                    <a:lnTo>
                      <a:pt x="23557" y="106003"/>
                    </a:lnTo>
                    <a:cubicBezTo>
                      <a:pt x="10548" y="106003"/>
                      <a:pt x="0" y="95455"/>
                      <a:pt x="0" y="82446"/>
                    </a:cubicBez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82446"/>
                    </a:lnTo>
                    <a:cubicBezTo>
                      <a:pt x="211987" y="95455"/>
                      <a:pt x="201439" y="106003"/>
                      <a:pt x="188439" y="106003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0" name="자유형: 도형 109">
                <a:extLst>
                  <a:ext uri="{FF2B5EF4-FFF2-40B4-BE49-F238E27FC236}">
                    <a16:creationId xmlns:a16="http://schemas.microsoft.com/office/drawing/2014/main" id="{AA55BD0D-2209-B43E-3EA8-677665EA1863}"/>
                  </a:ext>
                </a:extLst>
              </p:cNvPr>
              <p:cNvSpPr/>
              <p:nvPr/>
            </p:nvSpPr>
            <p:spPr>
              <a:xfrm>
                <a:off x="4303471" y="2832065"/>
                <a:ext cx="211996" cy="106003"/>
              </a:xfrm>
              <a:custGeom>
                <a:avLst/>
                <a:gdLst>
                  <a:gd name="connsiteX0" fmla="*/ 0 w 211996"/>
                  <a:gd name="connsiteY0" fmla="*/ 82446 h 106003"/>
                  <a:gd name="connsiteX1" fmla="*/ 0 w 211996"/>
                  <a:gd name="connsiteY1" fmla="*/ 23557 h 106003"/>
                  <a:gd name="connsiteX2" fmla="*/ 23557 w 211996"/>
                  <a:gd name="connsiteY2" fmla="*/ 0 h 106003"/>
                  <a:gd name="connsiteX3" fmla="*/ 188439 w 211996"/>
                  <a:gd name="connsiteY3" fmla="*/ 0 h 106003"/>
                  <a:gd name="connsiteX4" fmla="*/ 211997 w 211996"/>
                  <a:gd name="connsiteY4" fmla="*/ 23557 h 106003"/>
                  <a:gd name="connsiteX5" fmla="*/ 211997 w 211996"/>
                  <a:gd name="connsiteY5" fmla="*/ 82446 h 106003"/>
                  <a:gd name="connsiteX6" fmla="*/ 188439 w 211996"/>
                  <a:gd name="connsiteY6" fmla="*/ 106003 h 106003"/>
                  <a:gd name="connsiteX7" fmla="*/ 23557 w 211996"/>
                  <a:gd name="connsiteY7" fmla="*/ 106003 h 106003"/>
                  <a:gd name="connsiteX8" fmla="*/ 0 w 211996"/>
                  <a:gd name="connsiteY8" fmla="*/ 82446 h 106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106003">
                    <a:moveTo>
                      <a:pt x="0" y="82446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82446"/>
                    </a:lnTo>
                    <a:cubicBezTo>
                      <a:pt x="211997" y="95455"/>
                      <a:pt x="201448" y="106003"/>
                      <a:pt x="188439" y="106003"/>
                    </a:cubicBezTo>
                    <a:lnTo>
                      <a:pt x="23557" y="106003"/>
                    </a:lnTo>
                    <a:cubicBezTo>
                      <a:pt x="10548" y="106003"/>
                      <a:pt x="0" y="95455"/>
                      <a:pt x="0" y="82446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1" name="자유형: 도형 110">
                <a:extLst>
                  <a:ext uri="{FF2B5EF4-FFF2-40B4-BE49-F238E27FC236}">
                    <a16:creationId xmlns:a16="http://schemas.microsoft.com/office/drawing/2014/main" id="{AF3CE275-7124-23F4-9D51-6A14C8A0E268}"/>
                  </a:ext>
                </a:extLst>
              </p:cNvPr>
              <p:cNvSpPr/>
              <p:nvPr/>
            </p:nvSpPr>
            <p:spPr>
              <a:xfrm>
                <a:off x="4559851" y="2832065"/>
                <a:ext cx="211996" cy="106003"/>
              </a:xfrm>
              <a:custGeom>
                <a:avLst/>
                <a:gdLst>
                  <a:gd name="connsiteX0" fmla="*/ 0 w 211996"/>
                  <a:gd name="connsiteY0" fmla="*/ 82446 h 106003"/>
                  <a:gd name="connsiteX1" fmla="*/ 0 w 211996"/>
                  <a:gd name="connsiteY1" fmla="*/ 23557 h 106003"/>
                  <a:gd name="connsiteX2" fmla="*/ 23557 w 211996"/>
                  <a:gd name="connsiteY2" fmla="*/ 0 h 106003"/>
                  <a:gd name="connsiteX3" fmla="*/ 188439 w 211996"/>
                  <a:gd name="connsiteY3" fmla="*/ 0 h 106003"/>
                  <a:gd name="connsiteX4" fmla="*/ 211996 w 211996"/>
                  <a:gd name="connsiteY4" fmla="*/ 23557 h 106003"/>
                  <a:gd name="connsiteX5" fmla="*/ 211996 w 211996"/>
                  <a:gd name="connsiteY5" fmla="*/ 82446 h 106003"/>
                  <a:gd name="connsiteX6" fmla="*/ 188439 w 211996"/>
                  <a:gd name="connsiteY6" fmla="*/ 106003 h 106003"/>
                  <a:gd name="connsiteX7" fmla="*/ 23557 w 211996"/>
                  <a:gd name="connsiteY7" fmla="*/ 106003 h 106003"/>
                  <a:gd name="connsiteX8" fmla="*/ 0 w 211996"/>
                  <a:gd name="connsiteY8" fmla="*/ 82446 h 106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106003">
                    <a:moveTo>
                      <a:pt x="0" y="82446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82446"/>
                    </a:lnTo>
                    <a:cubicBezTo>
                      <a:pt x="211996" y="95455"/>
                      <a:pt x="201448" y="106003"/>
                      <a:pt x="188439" y="106003"/>
                    </a:cubicBezTo>
                    <a:lnTo>
                      <a:pt x="23557" y="106003"/>
                    </a:lnTo>
                    <a:cubicBezTo>
                      <a:pt x="10548" y="106003"/>
                      <a:pt x="0" y="95455"/>
                      <a:pt x="0" y="82446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2" name="자유형: 도형 111">
                <a:extLst>
                  <a:ext uri="{FF2B5EF4-FFF2-40B4-BE49-F238E27FC236}">
                    <a16:creationId xmlns:a16="http://schemas.microsoft.com/office/drawing/2014/main" id="{8C9345F5-8B68-986A-03FD-9C211B8260D0}"/>
                  </a:ext>
                </a:extLst>
              </p:cNvPr>
              <p:cNvSpPr/>
              <p:nvPr/>
            </p:nvSpPr>
            <p:spPr>
              <a:xfrm>
                <a:off x="4816231" y="2832065"/>
                <a:ext cx="211996" cy="106003"/>
              </a:xfrm>
              <a:custGeom>
                <a:avLst/>
                <a:gdLst>
                  <a:gd name="connsiteX0" fmla="*/ 0 w 211996"/>
                  <a:gd name="connsiteY0" fmla="*/ 82446 h 106003"/>
                  <a:gd name="connsiteX1" fmla="*/ 0 w 211996"/>
                  <a:gd name="connsiteY1" fmla="*/ 23557 h 106003"/>
                  <a:gd name="connsiteX2" fmla="*/ 23557 w 211996"/>
                  <a:gd name="connsiteY2" fmla="*/ 0 h 106003"/>
                  <a:gd name="connsiteX3" fmla="*/ 188439 w 211996"/>
                  <a:gd name="connsiteY3" fmla="*/ 0 h 106003"/>
                  <a:gd name="connsiteX4" fmla="*/ 211997 w 211996"/>
                  <a:gd name="connsiteY4" fmla="*/ 23557 h 106003"/>
                  <a:gd name="connsiteX5" fmla="*/ 211997 w 211996"/>
                  <a:gd name="connsiteY5" fmla="*/ 82446 h 106003"/>
                  <a:gd name="connsiteX6" fmla="*/ 188439 w 211996"/>
                  <a:gd name="connsiteY6" fmla="*/ 106003 h 106003"/>
                  <a:gd name="connsiteX7" fmla="*/ 23557 w 211996"/>
                  <a:gd name="connsiteY7" fmla="*/ 106003 h 106003"/>
                  <a:gd name="connsiteX8" fmla="*/ 0 w 211996"/>
                  <a:gd name="connsiteY8" fmla="*/ 82446 h 106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106003">
                    <a:moveTo>
                      <a:pt x="0" y="82446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82446"/>
                    </a:lnTo>
                    <a:cubicBezTo>
                      <a:pt x="211997" y="95455"/>
                      <a:pt x="201448" y="106003"/>
                      <a:pt x="188439" y="106003"/>
                    </a:cubicBezTo>
                    <a:lnTo>
                      <a:pt x="23557" y="106003"/>
                    </a:lnTo>
                    <a:cubicBezTo>
                      <a:pt x="10548" y="106003"/>
                      <a:pt x="0" y="95455"/>
                      <a:pt x="0" y="82446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3" name="자유형: 도형 112">
                <a:extLst>
                  <a:ext uri="{FF2B5EF4-FFF2-40B4-BE49-F238E27FC236}">
                    <a16:creationId xmlns:a16="http://schemas.microsoft.com/office/drawing/2014/main" id="{9C1B42F6-8B04-34D7-E819-896064E7F46B}"/>
                  </a:ext>
                </a:extLst>
              </p:cNvPr>
              <p:cNvSpPr/>
              <p:nvPr/>
            </p:nvSpPr>
            <p:spPr>
              <a:xfrm>
                <a:off x="5072621" y="2832065"/>
                <a:ext cx="211996" cy="106003"/>
              </a:xfrm>
              <a:custGeom>
                <a:avLst/>
                <a:gdLst>
                  <a:gd name="connsiteX0" fmla="*/ 0 w 211996"/>
                  <a:gd name="connsiteY0" fmla="*/ 82446 h 106003"/>
                  <a:gd name="connsiteX1" fmla="*/ 0 w 211996"/>
                  <a:gd name="connsiteY1" fmla="*/ 23557 h 106003"/>
                  <a:gd name="connsiteX2" fmla="*/ 23557 w 211996"/>
                  <a:gd name="connsiteY2" fmla="*/ 0 h 106003"/>
                  <a:gd name="connsiteX3" fmla="*/ 188439 w 211996"/>
                  <a:gd name="connsiteY3" fmla="*/ 0 h 106003"/>
                  <a:gd name="connsiteX4" fmla="*/ 211996 w 211996"/>
                  <a:gd name="connsiteY4" fmla="*/ 23557 h 106003"/>
                  <a:gd name="connsiteX5" fmla="*/ 211996 w 211996"/>
                  <a:gd name="connsiteY5" fmla="*/ 82446 h 106003"/>
                  <a:gd name="connsiteX6" fmla="*/ 188439 w 211996"/>
                  <a:gd name="connsiteY6" fmla="*/ 106003 h 106003"/>
                  <a:gd name="connsiteX7" fmla="*/ 23557 w 211996"/>
                  <a:gd name="connsiteY7" fmla="*/ 106003 h 106003"/>
                  <a:gd name="connsiteX8" fmla="*/ 0 w 211996"/>
                  <a:gd name="connsiteY8" fmla="*/ 82446 h 106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106003">
                    <a:moveTo>
                      <a:pt x="0" y="82446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82446"/>
                    </a:lnTo>
                    <a:cubicBezTo>
                      <a:pt x="211996" y="95455"/>
                      <a:pt x="201448" y="106003"/>
                      <a:pt x="188439" y="106003"/>
                    </a:cubicBezTo>
                    <a:lnTo>
                      <a:pt x="23557" y="106003"/>
                    </a:lnTo>
                    <a:cubicBezTo>
                      <a:pt x="10538" y="106003"/>
                      <a:pt x="0" y="95455"/>
                      <a:pt x="0" y="82446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4" name="자유형: 도형 113">
                <a:extLst>
                  <a:ext uri="{FF2B5EF4-FFF2-40B4-BE49-F238E27FC236}">
                    <a16:creationId xmlns:a16="http://schemas.microsoft.com/office/drawing/2014/main" id="{9746023C-DD68-34B7-BD9E-91A2D688968B}"/>
                  </a:ext>
                </a:extLst>
              </p:cNvPr>
              <p:cNvSpPr/>
              <p:nvPr/>
            </p:nvSpPr>
            <p:spPr>
              <a:xfrm>
                <a:off x="5329001" y="2832065"/>
                <a:ext cx="211996" cy="106003"/>
              </a:xfrm>
              <a:custGeom>
                <a:avLst/>
                <a:gdLst>
                  <a:gd name="connsiteX0" fmla="*/ 0 w 211996"/>
                  <a:gd name="connsiteY0" fmla="*/ 82446 h 106003"/>
                  <a:gd name="connsiteX1" fmla="*/ 0 w 211996"/>
                  <a:gd name="connsiteY1" fmla="*/ 23557 h 106003"/>
                  <a:gd name="connsiteX2" fmla="*/ 23557 w 211996"/>
                  <a:gd name="connsiteY2" fmla="*/ 0 h 106003"/>
                  <a:gd name="connsiteX3" fmla="*/ 188439 w 211996"/>
                  <a:gd name="connsiteY3" fmla="*/ 0 h 106003"/>
                  <a:gd name="connsiteX4" fmla="*/ 211997 w 211996"/>
                  <a:gd name="connsiteY4" fmla="*/ 23557 h 106003"/>
                  <a:gd name="connsiteX5" fmla="*/ 211997 w 211996"/>
                  <a:gd name="connsiteY5" fmla="*/ 82446 h 106003"/>
                  <a:gd name="connsiteX6" fmla="*/ 188439 w 211996"/>
                  <a:gd name="connsiteY6" fmla="*/ 106003 h 106003"/>
                  <a:gd name="connsiteX7" fmla="*/ 23557 w 211996"/>
                  <a:gd name="connsiteY7" fmla="*/ 106003 h 106003"/>
                  <a:gd name="connsiteX8" fmla="*/ 0 w 211996"/>
                  <a:gd name="connsiteY8" fmla="*/ 82446 h 106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106003">
                    <a:moveTo>
                      <a:pt x="0" y="82446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82446"/>
                    </a:lnTo>
                    <a:cubicBezTo>
                      <a:pt x="211997" y="95455"/>
                      <a:pt x="201448" y="106003"/>
                      <a:pt x="188439" y="106003"/>
                    </a:cubicBezTo>
                    <a:lnTo>
                      <a:pt x="23557" y="106003"/>
                    </a:lnTo>
                    <a:cubicBezTo>
                      <a:pt x="10548" y="106003"/>
                      <a:pt x="0" y="95455"/>
                      <a:pt x="0" y="82446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5" name="자유형: 도형 114">
                <a:extLst>
                  <a:ext uri="{FF2B5EF4-FFF2-40B4-BE49-F238E27FC236}">
                    <a16:creationId xmlns:a16="http://schemas.microsoft.com/office/drawing/2014/main" id="{533522ED-98B0-BACE-9C7E-F322B2DC5EB6}"/>
                  </a:ext>
                </a:extLst>
              </p:cNvPr>
              <p:cNvSpPr/>
              <p:nvPr/>
            </p:nvSpPr>
            <p:spPr>
              <a:xfrm>
                <a:off x="5585381" y="2832065"/>
                <a:ext cx="211996" cy="106003"/>
              </a:xfrm>
              <a:custGeom>
                <a:avLst/>
                <a:gdLst>
                  <a:gd name="connsiteX0" fmla="*/ 0 w 211996"/>
                  <a:gd name="connsiteY0" fmla="*/ 82446 h 106003"/>
                  <a:gd name="connsiteX1" fmla="*/ 0 w 211996"/>
                  <a:gd name="connsiteY1" fmla="*/ 23557 h 106003"/>
                  <a:gd name="connsiteX2" fmla="*/ 23557 w 211996"/>
                  <a:gd name="connsiteY2" fmla="*/ 0 h 106003"/>
                  <a:gd name="connsiteX3" fmla="*/ 188439 w 211996"/>
                  <a:gd name="connsiteY3" fmla="*/ 0 h 106003"/>
                  <a:gd name="connsiteX4" fmla="*/ 211997 w 211996"/>
                  <a:gd name="connsiteY4" fmla="*/ 23557 h 106003"/>
                  <a:gd name="connsiteX5" fmla="*/ 211997 w 211996"/>
                  <a:gd name="connsiteY5" fmla="*/ 82446 h 106003"/>
                  <a:gd name="connsiteX6" fmla="*/ 188439 w 211996"/>
                  <a:gd name="connsiteY6" fmla="*/ 106003 h 106003"/>
                  <a:gd name="connsiteX7" fmla="*/ 23557 w 211996"/>
                  <a:gd name="connsiteY7" fmla="*/ 106003 h 106003"/>
                  <a:gd name="connsiteX8" fmla="*/ 0 w 211996"/>
                  <a:gd name="connsiteY8" fmla="*/ 82446 h 106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106003">
                    <a:moveTo>
                      <a:pt x="0" y="82446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82446"/>
                    </a:lnTo>
                    <a:cubicBezTo>
                      <a:pt x="211997" y="95455"/>
                      <a:pt x="201448" y="106003"/>
                      <a:pt x="188439" y="106003"/>
                    </a:cubicBezTo>
                    <a:lnTo>
                      <a:pt x="23557" y="106003"/>
                    </a:lnTo>
                    <a:cubicBezTo>
                      <a:pt x="10548" y="106003"/>
                      <a:pt x="0" y="95455"/>
                      <a:pt x="0" y="82446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6" name="자유형: 도형 115">
                <a:extLst>
                  <a:ext uri="{FF2B5EF4-FFF2-40B4-BE49-F238E27FC236}">
                    <a16:creationId xmlns:a16="http://schemas.microsoft.com/office/drawing/2014/main" id="{8F9BD8A3-99E2-AECD-2A21-4FB40728AD10}"/>
                  </a:ext>
                </a:extLst>
              </p:cNvPr>
              <p:cNvSpPr/>
              <p:nvPr/>
            </p:nvSpPr>
            <p:spPr>
              <a:xfrm>
                <a:off x="5841761" y="2832065"/>
                <a:ext cx="211996" cy="106003"/>
              </a:xfrm>
              <a:custGeom>
                <a:avLst/>
                <a:gdLst>
                  <a:gd name="connsiteX0" fmla="*/ 0 w 211996"/>
                  <a:gd name="connsiteY0" fmla="*/ 82446 h 106003"/>
                  <a:gd name="connsiteX1" fmla="*/ 0 w 211996"/>
                  <a:gd name="connsiteY1" fmla="*/ 23557 h 106003"/>
                  <a:gd name="connsiteX2" fmla="*/ 23557 w 211996"/>
                  <a:gd name="connsiteY2" fmla="*/ 0 h 106003"/>
                  <a:gd name="connsiteX3" fmla="*/ 188439 w 211996"/>
                  <a:gd name="connsiteY3" fmla="*/ 0 h 106003"/>
                  <a:gd name="connsiteX4" fmla="*/ 211996 w 211996"/>
                  <a:gd name="connsiteY4" fmla="*/ 23557 h 106003"/>
                  <a:gd name="connsiteX5" fmla="*/ 211996 w 211996"/>
                  <a:gd name="connsiteY5" fmla="*/ 82446 h 106003"/>
                  <a:gd name="connsiteX6" fmla="*/ 188439 w 211996"/>
                  <a:gd name="connsiteY6" fmla="*/ 106003 h 106003"/>
                  <a:gd name="connsiteX7" fmla="*/ 23557 w 211996"/>
                  <a:gd name="connsiteY7" fmla="*/ 106003 h 106003"/>
                  <a:gd name="connsiteX8" fmla="*/ 0 w 211996"/>
                  <a:gd name="connsiteY8" fmla="*/ 82446 h 106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106003">
                    <a:moveTo>
                      <a:pt x="0" y="82446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82446"/>
                    </a:lnTo>
                    <a:cubicBezTo>
                      <a:pt x="211996" y="95455"/>
                      <a:pt x="201448" y="106003"/>
                      <a:pt x="188439" y="106003"/>
                    </a:cubicBezTo>
                    <a:lnTo>
                      <a:pt x="23557" y="106003"/>
                    </a:lnTo>
                    <a:cubicBezTo>
                      <a:pt x="10548" y="106003"/>
                      <a:pt x="0" y="95455"/>
                      <a:pt x="0" y="82446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7" name="자유형: 도형 116">
                <a:extLst>
                  <a:ext uri="{FF2B5EF4-FFF2-40B4-BE49-F238E27FC236}">
                    <a16:creationId xmlns:a16="http://schemas.microsoft.com/office/drawing/2014/main" id="{483C0910-205B-40CB-BD25-553620EE8857}"/>
                  </a:ext>
                </a:extLst>
              </p:cNvPr>
              <p:cNvSpPr/>
              <p:nvPr/>
            </p:nvSpPr>
            <p:spPr>
              <a:xfrm>
                <a:off x="6098140" y="2832065"/>
                <a:ext cx="211996" cy="106003"/>
              </a:xfrm>
              <a:custGeom>
                <a:avLst/>
                <a:gdLst>
                  <a:gd name="connsiteX0" fmla="*/ 0 w 211996"/>
                  <a:gd name="connsiteY0" fmla="*/ 82446 h 106003"/>
                  <a:gd name="connsiteX1" fmla="*/ 0 w 211996"/>
                  <a:gd name="connsiteY1" fmla="*/ 23557 h 106003"/>
                  <a:gd name="connsiteX2" fmla="*/ 23557 w 211996"/>
                  <a:gd name="connsiteY2" fmla="*/ 0 h 106003"/>
                  <a:gd name="connsiteX3" fmla="*/ 188439 w 211996"/>
                  <a:gd name="connsiteY3" fmla="*/ 0 h 106003"/>
                  <a:gd name="connsiteX4" fmla="*/ 211997 w 211996"/>
                  <a:gd name="connsiteY4" fmla="*/ 23557 h 106003"/>
                  <a:gd name="connsiteX5" fmla="*/ 211997 w 211996"/>
                  <a:gd name="connsiteY5" fmla="*/ 82446 h 106003"/>
                  <a:gd name="connsiteX6" fmla="*/ 188439 w 211996"/>
                  <a:gd name="connsiteY6" fmla="*/ 106003 h 106003"/>
                  <a:gd name="connsiteX7" fmla="*/ 23557 w 211996"/>
                  <a:gd name="connsiteY7" fmla="*/ 106003 h 106003"/>
                  <a:gd name="connsiteX8" fmla="*/ 0 w 211996"/>
                  <a:gd name="connsiteY8" fmla="*/ 82446 h 106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106003">
                    <a:moveTo>
                      <a:pt x="0" y="82446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82446"/>
                    </a:lnTo>
                    <a:cubicBezTo>
                      <a:pt x="211997" y="95455"/>
                      <a:pt x="201448" y="106003"/>
                      <a:pt x="188439" y="106003"/>
                    </a:cubicBezTo>
                    <a:lnTo>
                      <a:pt x="23557" y="106003"/>
                    </a:lnTo>
                    <a:cubicBezTo>
                      <a:pt x="10548" y="106003"/>
                      <a:pt x="0" y="95455"/>
                      <a:pt x="0" y="82446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8" name="자유형: 도형 117">
                <a:extLst>
                  <a:ext uri="{FF2B5EF4-FFF2-40B4-BE49-F238E27FC236}">
                    <a16:creationId xmlns:a16="http://schemas.microsoft.com/office/drawing/2014/main" id="{D1856FB5-3C85-5CF4-A315-95E2F957A028}"/>
                  </a:ext>
                </a:extLst>
              </p:cNvPr>
              <p:cNvSpPr/>
              <p:nvPr/>
            </p:nvSpPr>
            <p:spPr>
              <a:xfrm>
                <a:off x="6354530" y="2832065"/>
                <a:ext cx="211996" cy="106003"/>
              </a:xfrm>
              <a:custGeom>
                <a:avLst/>
                <a:gdLst>
                  <a:gd name="connsiteX0" fmla="*/ 0 w 211996"/>
                  <a:gd name="connsiteY0" fmla="*/ 82446 h 106003"/>
                  <a:gd name="connsiteX1" fmla="*/ 0 w 211996"/>
                  <a:gd name="connsiteY1" fmla="*/ 23557 h 106003"/>
                  <a:gd name="connsiteX2" fmla="*/ 23557 w 211996"/>
                  <a:gd name="connsiteY2" fmla="*/ 0 h 106003"/>
                  <a:gd name="connsiteX3" fmla="*/ 188439 w 211996"/>
                  <a:gd name="connsiteY3" fmla="*/ 0 h 106003"/>
                  <a:gd name="connsiteX4" fmla="*/ 211996 w 211996"/>
                  <a:gd name="connsiteY4" fmla="*/ 23557 h 106003"/>
                  <a:gd name="connsiteX5" fmla="*/ 211996 w 211996"/>
                  <a:gd name="connsiteY5" fmla="*/ 82446 h 106003"/>
                  <a:gd name="connsiteX6" fmla="*/ 188439 w 211996"/>
                  <a:gd name="connsiteY6" fmla="*/ 106003 h 106003"/>
                  <a:gd name="connsiteX7" fmla="*/ 23557 w 211996"/>
                  <a:gd name="connsiteY7" fmla="*/ 106003 h 106003"/>
                  <a:gd name="connsiteX8" fmla="*/ 0 w 211996"/>
                  <a:gd name="connsiteY8" fmla="*/ 82446 h 106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106003">
                    <a:moveTo>
                      <a:pt x="0" y="82446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82446"/>
                    </a:lnTo>
                    <a:cubicBezTo>
                      <a:pt x="211996" y="95455"/>
                      <a:pt x="201448" y="106003"/>
                      <a:pt x="188439" y="106003"/>
                    </a:cubicBezTo>
                    <a:lnTo>
                      <a:pt x="23557" y="106003"/>
                    </a:lnTo>
                    <a:cubicBezTo>
                      <a:pt x="10539" y="106003"/>
                      <a:pt x="0" y="95455"/>
                      <a:pt x="0" y="82446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9" name="자유형: 도형 118">
                <a:extLst>
                  <a:ext uri="{FF2B5EF4-FFF2-40B4-BE49-F238E27FC236}">
                    <a16:creationId xmlns:a16="http://schemas.microsoft.com/office/drawing/2014/main" id="{F9D607F5-66B4-7372-49A6-21E5A59B954F}"/>
                  </a:ext>
                </a:extLst>
              </p:cNvPr>
              <p:cNvSpPr/>
              <p:nvPr/>
            </p:nvSpPr>
            <p:spPr>
              <a:xfrm>
                <a:off x="6610910" y="2832065"/>
                <a:ext cx="211996" cy="106003"/>
              </a:xfrm>
              <a:custGeom>
                <a:avLst/>
                <a:gdLst>
                  <a:gd name="connsiteX0" fmla="*/ 0 w 211996"/>
                  <a:gd name="connsiteY0" fmla="*/ 82446 h 106003"/>
                  <a:gd name="connsiteX1" fmla="*/ 0 w 211996"/>
                  <a:gd name="connsiteY1" fmla="*/ 23557 h 106003"/>
                  <a:gd name="connsiteX2" fmla="*/ 23558 w 211996"/>
                  <a:gd name="connsiteY2" fmla="*/ 0 h 106003"/>
                  <a:gd name="connsiteX3" fmla="*/ 188439 w 211996"/>
                  <a:gd name="connsiteY3" fmla="*/ 0 h 106003"/>
                  <a:gd name="connsiteX4" fmla="*/ 211997 w 211996"/>
                  <a:gd name="connsiteY4" fmla="*/ 23557 h 106003"/>
                  <a:gd name="connsiteX5" fmla="*/ 211997 w 211996"/>
                  <a:gd name="connsiteY5" fmla="*/ 82446 h 106003"/>
                  <a:gd name="connsiteX6" fmla="*/ 188439 w 211996"/>
                  <a:gd name="connsiteY6" fmla="*/ 106003 h 106003"/>
                  <a:gd name="connsiteX7" fmla="*/ 23558 w 211996"/>
                  <a:gd name="connsiteY7" fmla="*/ 106003 h 106003"/>
                  <a:gd name="connsiteX8" fmla="*/ 0 w 211996"/>
                  <a:gd name="connsiteY8" fmla="*/ 82446 h 106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106003">
                    <a:moveTo>
                      <a:pt x="0" y="82446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8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82446"/>
                    </a:lnTo>
                    <a:cubicBezTo>
                      <a:pt x="211997" y="95455"/>
                      <a:pt x="201448" y="106003"/>
                      <a:pt x="188439" y="106003"/>
                    </a:cubicBezTo>
                    <a:lnTo>
                      <a:pt x="23558" y="106003"/>
                    </a:lnTo>
                    <a:cubicBezTo>
                      <a:pt x="10539" y="106003"/>
                      <a:pt x="0" y="95455"/>
                      <a:pt x="0" y="82446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20" name="자유형: 도형 119">
                <a:extLst>
                  <a:ext uri="{FF2B5EF4-FFF2-40B4-BE49-F238E27FC236}">
                    <a16:creationId xmlns:a16="http://schemas.microsoft.com/office/drawing/2014/main" id="{F68703F5-B5DC-76CF-F088-F90016705A7A}"/>
                  </a:ext>
                </a:extLst>
              </p:cNvPr>
              <p:cNvSpPr/>
              <p:nvPr/>
            </p:nvSpPr>
            <p:spPr>
              <a:xfrm>
                <a:off x="6867290" y="2832065"/>
                <a:ext cx="211996" cy="106003"/>
              </a:xfrm>
              <a:custGeom>
                <a:avLst/>
                <a:gdLst>
                  <a:gd name="connsiteX0" fmla="*/ 0 w 211996"/>
                  <a:gd name="connsiteY0" fmla="*/ 82446 h 106003"/>
                  <a:gd name="connsiteX1" fmla="*/ 0 w 211996"/>
                  <a:gd name="connsiteY1" fmla="*/ 23557 h 106003"/>
                  <a:gd name="connsiteX2" fmla="*/ 23557 w 211996"/>
                  <a:gd name="connsiteY2" fmla="*/ 0 h 106003"/>
                  <a:gd name="connsiteX3" fmla="*/ 188439 w 211996"/>
                  <a:gd name="connsiteY3" fmla="*/ 0 h 106003"/>
                  <a:gd name="connsiteX4" fmla="*/ 211996 w 211996"/>
                  <a:gd name="connsiteY4" fmla="*/ 23557 h 106003"/>
                  <a:gd name="connsiteX5" fmla="*/ 211996 w 211996"/>
                  <a:gd name="connsiteY5" fmla="*/ 82446 h 106003"/>
                  <a:gd name="connsiteX6" fmla="*/ 188439 w 211996"/>
                  <a:gd name="connsiteY6" fmla="*/ 106003 h 106003"/>
                  <a:gd name="connsiteX7" fmla="*/ 23557 w 211996"/>
                  <a:gd name="connsiteY7" fmla="*/ 106003 h 106003"/>
                  <a:gd name="connsiteX8" fmla="*/ 0 w 211996"/>
                  <a:gd name="connsiteY8" fmla="*/ 82446 h 106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106003">
                    <a:moveTo>
                      <a:pt x="0" y="82446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82446"/>
                    </a:lnTo>
                    <a:cubicBezTo>
                      <a:pt x="211996" y="95455"/>
                      <a:pt x="201448" y="106003"/>
                      <a:pt x="188439" y="106003"/>
                    </a:cubicBezTo>
                    <a:lnTo>
                      <a:pt x="23557" y="106003"/>
                    </a:lnTo>
                    <a:cubicBezTo>
                      <a:pt x="10548" y="106003"/>
                      <a:pt x="0" y="95455"/>
                      <a:pt x="0" y="82446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21" name="자유형: 도형 120">
                <a:extLst>
                  <a:ext uri="{FF2B5EF4-FFF2-40B4-BE49-F238E27FC236}">
                    <a16:creationId xmlns:a16="http://schemas.microsoft.com/office/drawing/2014/main" id="{6B4EE796-8893-C6C2-44C7-64D96C3AA415}"/>
                  </a:ext>
                </a:extLst>
              </p:cNvPr>
              <p:cNvSpPr/>
              <p:nvPr/>
            </p:nvSpPr>
            <p:spPr>
              <a:xfrm>
                <a:off x="7123670" y="2832065"/>
                <a:ext cx="211996" cy="106003"/>
              </a:xfrm>
              <a:custGeom>
                <a:avLst/>
                <a:gdLst>
                  <a:gd name="connsiteX0" fmla="*/ 0 w 211996"/>
                  <a:gd name="connsiteY0" fmla="*/ 82446 h 106003"/>
                  <a:gd name="connsiteX1" fmla="*/ 0 w 211996"/>
                  <a:gd name="connsiteY1" fmla="*/ 23557 h 106003"/>
                  <a:gd name="connsiteX2" fmla="*/ 23557 w 211996"/>
                  <a:gd name="connsiteY2" fmla="*/ 0 h 106003"/>
                  <a:gd name="connsiteX3" fmla="*/ 188439 w 211996"/>
                  <a:gd name="connsiteY3" fmla="*/ 0 h 106003"/>
                  <a:gd name="connsiteX4" fmla="*/ 211996 w 211996"/>
                  <a:gd name="connsiteY4" fmla="*/ 23557 h 106003"/>
                  <a:gd name="connsiteX5" fmla="*/ 211996 w 211996"/>
                  <a:gd name="connsiteY5" fmla="*/ 82446 h 106003"/>
                  <a:gd name="connsiteX6" fmla="*/ 188439 w 211996"/>
                  <a:gd name="connsiteY6" fmla="*/ 106003 h 106003"/>
                  <a:gd name="connsiteX7" fmla="*/ 23557 w 211996"/>
                  <a:gd name="connsiteY7" fmla="*/ 106003 h 106003"/>
                  <a:gd name="connsiteX8" fmla="*/ 0 w 211996"/>
                  <a:gd name="connsiteY8" fmla="*/ 82446 h 106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106003">
                    <a:moveTo>
                      <a:pt x="0" y="82446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82446"/>
                    </a:lnTo>
                    <a:cubicBezTo>
                      <a:pt x="211996" y="95455"/>
                      <a:pt x="201448" y="106003"/>
                      <a:pt x="188439" y="106003"/>
                    </a:cubicBezTo>
                    <a:lnTo>
                      <a:pt x="23557" y="106003"/>
                    </a:lnTo>
                    <a:cubicBezTo>
                      <a:pt x="10548" y="106003"/>
                      <a:pt x="0" y="95455"/>
                      <a:pt x="0" y="82446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22" name="자유형: 도형 121">
                <a:extLst>
                  <a:ext uri="{FF2B5EF4-FFF2-40B4-BE49-F238E27FC236}">
                    <a16:creationId xmlns:a16="http://schemas.microsoft.com/office/drawing/2014/main" id="{E3B782CC-7312-5C33-ED0B-D9429482CB40}"/>
                  </a:ext>
                </a:extLst>
              </p:cNvPr>
              <p:cNvSpPr/>
              <p:nvPr/>
            </p:nvSpPr>
            <p:spPr>
              <a:xfrm>
                <a:off x="7380049" y="2832065"/>
                <a:ext cx="211996" cy="106003"/>
              </a:xfrm>
              <a:custGeom>
                <a:avLst/>
                <a:gdLst>
                  <a:gd name="connsiteX0" fmla="*/ 188439 w 211996"/>
                  <a:gd name="connsiteY0" fmla="*/ 106003 h 106003"/>
                  <a:gd name="connsiteX1" fmla="*/ 23558 w 211996"/>
                  <a:gd name="connsiteY1" fmla="*/ 106003 h 106003"/>
                  <a:gd name="connsiteX2" fmla="*/ 0 w 211996"/>
                  <a:gd name="connsiteY2" fmla="*/ 82446 h 106003"/>
                  <a:gd name="connsiteX3" fmla="*/ 0 w 211996"/>
                  <a:gd name="connsiteY3" fmla="*/ 23557 h 106003"/>
                  <a:gd name="connsiteX4" fmla="*/ 23558 w 211996"/>
                  <a:gd name="connsiteY4" fmla="*/ 0 h 106003"/>
                  <a:gd name="connsiteX5" fmla="*/ 188439 w 211996"/>
                  <a:gd name="connsiteY5" fmla="*/ 0 h 106003"/>
                  <a:gd name="connsiteX6" fmla="*/ 211997 w 211996"/>
                  <a:gd name="connsiteY6" fmla="*/ 23557 h 106003"/>
                  <a:gd name="connsiteX7" fmla="*/ 211997 w 211996"/>
                  <a:gd name="connsiteY7" fmla="*/ 82446 h 106003"/>
                  <a:gd name="connsiteX8" fmla="*/ 188439 w 211996"/>
                  <a:gd name="connsiteY8" fmla="*/ 106003 h 106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106003">
                    <a:moveTo>
                      <a:pt x="188439" y="106003"/>
                    </a:moveTo>
                    <a:lnTo>
                      <a:pt x="23558" y="106003"/>
                    </a:lnTo>
                    <a:cubicBezTo>
                      <a:pt x="10548" y="106003"/>
                      <a:pt x="0" y="95455"/>
                      <a:pt x="0" y="82446"/>
                    </a:cubicBezTo>
                    <a:lnTo>
                      <a:pt x="0" y="23557"/>
                    </a:lnTo>
                    <a:cubicBezTo>
                      <a:pt x="0" y="10548"/>
                      <a:pt x="10548" y="0"/>
                      <a:pt x="23558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82446"/>
                    </a:lnTo>
                    <a:cubicBezTo>
                      <a:pt x="211997" y="95455"/>
                      <a:pt x="201448" y="106003"/>
                      <a:pt x="188439" y="106003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70" name="그래픽 20" descr="휴대폰 및 계산기와 노트북">
              <a:extLst>
                <a:ext uri="{FF2B5EF4-FFF2-40B4-BE49-F238E27FC236}">
                  <a16:creationId xmlns:a16="http://schemas.microsoft.com/office/drawing/2014/main" id="{46245E84-354A-EAE4-BB4F-4FD97BB98CAF}"/>
                </a:ext>
              </a:extLst>
            </p:cNvPr>
            <p:cNvGrpSpPr/>
            <p:nvPr/>
          </p:nvGrpSpPr>
          <p:grpSpPr>
            <a:xfrm>
              <a:off x="4047091" y="2996947"/>
              <a:ext cx="3548371" cy="753756"/>
              <a:chOff x="4047091" y="2996947"/>
              <a:chExt cx="3548371" cy="753756"/>
            </a:xfrm>
            <a:solidFill>
              <a:srgbClr val="2F2F2F"/>
            </a:solidFill>
          </p:grpSpPr>
          <p:sp>
            <p:nvSpPr>
              <p:cNvPr id="95" name="자유형: 도형 94">
                <a:extLst>
                  <a:ext uri="{FF2B5EF4-FFF2-40B4-BE49-F238E27FC236}">
                    <a16:creationId xmlns:a16="http://schemas.microsoft.com/office/drawing/2014/main" id="{B42A8C9A-95A8-CAD1-9931-F290B46A0996}"/>
                  </a:ext>
                </a:extLst>
              </p:cNvPr>
              <p:cNvSpPr/>
              <p:nvPr/>
            </p:nvSpPr>
            <p:spPr>
              <a:xfrm>
                <a:off x="4047091" y="3538707"/>
                <a:ext cx="344963" cy="211996"/>
              </a:xfrm>
              <a:custGeom>
                <a:avLst/>
                <a:gdLst>
                  <a:gd name="connsiteX0" fmla="*/ 321406 w 344963"/>
                  <a:gd name="connsiteY0" fmla="*/ 0 h 211996"/>
                  <a:gd name="connsiteX1" fmla="*/ 23557 w 344963"/>
                  <a:gd name="connsiteY1" fmla="*/ 0 h 211996"/>
                  <a:gd name="connsiteX2" fmla="*/ 0 w 344963"/>
                  <a:gd name="connsiteY2" fmla="*/ 23557 h 211996"/>
                  <a:gd name="connsiteX3" fmla="*/ 0 w 344963"/>
                  <a:gd name="connsiteY3" fmla="*/ 188439 h 211996"/>
                  <a:gd name="connsiteX4" fmla="*/ 23557 w 344963"/>
                  <a:gd name="connsiteY4" fmla="*/ 211996 h 211996"/>
                  <a:gd name="connsiteX5" fmla="*/ 321406 w 344963"/>
                  <a:gd name="connsiteY5" fmla="*/ 211996 h 211996"/>
                  <a:gd name="connsiteX6" fmla="*/ 344963 w 344963"/>
                  <a:gd name="connsiteY6" fmla="*/ 188439 h 211996"/>
                  <a:gd name="connsiteX7" fmla="*/ 344963 w 344963"/>
                  <a:gd name="connsiteY7" fmla="*/ 23547 h 211996"/>
                  <a:gd name="connsiteX8" fmla="*/ 321406 w 344963"/>
                  <a:gd name="connsiteY8" fmla="*/ 0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44963" h="211996">
                    <a:moveTo>
                      <a:pt x="321406" y="0"/>
                    </a:moveTo>
                    <a:lnTo>
                      <a:pt x="23557" y="0"/>
                    </a:lnTo>
                    <a:cubicBezTo>
                      <a:pt x="10548" y="0"/>
                      <a:pt x="0" y="10548"/>
                      <a:pt x="0" y="23557"/>
                    </a:cubicBezTo>
                    <a:lnTo>
                      <a:pt x="0" y="188439"/>
                    </a:lnTo>
                    <a:cubicBezTo>
                      <a:pt x="0" y="201448"/>
                      <a:pt x="10548" y="211996"/>
                      <a:pt x="23557" y="211996"/>
                    </a:cubicBezTo>
                    <a:lnTo>
                      <a:pt x="321406" y="211996"/>
                    </a:lnTo>
                    <a:cubicBezTo>
                      <a:pt x="334415" y="211996"/>
                      <a:pt x="344963" y="201448"/>
                      <a:pt x="344963" y="188439"/>
                    </a:cubicBezTo>
                    <a:lnTo>
                      <a:pt x="344963" y="23547"/>
                    </a:lnTo>
                    <a:cubicBezTo>
                      <a:pt x="344954" y="10538"/>
                      <a:pt x="334415" y="0"/>
                      <a:pt x="321406" y="0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96" name="자유형: 도형 95">
                <a:extLst>
                  <a:ext uri="{FF2B5EF4-FFF2-40B4-BE49-F238E27FC236}">
                    <a16:creationId xmlns:a16="http://schemas.microsoft.com/office/drawing/2014/main" id="{EED3A27B-EF38-833B-96ED-2EB581FE11F5}"/>
                  </a:ext>
                </a:extLst>
              </p:cNvPr>
              <p:cNvSpPr/>
              <p:nvPr/>
            </p:nvSpPr>
            <p:spPr>
              <a:xfrm>
                <a:off x="7250499" y="3538707"/>
                <a:ext cx="344963" cy="211996"/>
              </a:xfrm>
              <a:custGeom>
                <a:avLst/>
                <a:gdLst>
                  <a:gd name="connsiteX0" fmla="*/ 321406 w 344963"/>
                  <a:gd name="connsiteY0" fmla="*/ 0 h 211996"/>
                  <a:gd name="connsiteX1" fmla="*/ 23557 w 344963"/>
                  <a:gd name="connsiteY1" fmla="*/ 0 h 211996"/>
                  <a:gd name="connsiteX2" fmla="*/ 0 w 344963"/>
                  <a:gd name="connsiteY2" fmla="*/ 23557 h 211996"/>
                  <a:gd name="connsiteX3" fmla="*/ 0 w 344963"/>
                  <a:gd name="connsiteY3" fmla="*/ 188439 h 211996"/>
                  <a:gd name="connsiteX4" fmla="*/ 23557 w 344963"/>
                  <a:gd name="connsiteY4" fmla="*/ 211996 h 211996"/>
                  <a:gd name="connsiteX5" fmla="*/ 321406 w 344963"/>
                  <a:gd name="connsiteY5" fmla="*/ 211996 h 211996"/>
                  <a:gd name="connsiteX6" fmla="*/ 344963 w 344963"/>
                  <a:gd name="connsiteY6" fmla="*/ 188439 h 211996"/>
                  <a:gd name="connsiteX7" fmla="*/ 344963 w 344963"/>
                  <a:gd name="connsiteY7" fmla="*/ 23547 h 211996"/>
                  <a:gd name="connsiteX8" fmla="*/ 321406 w 344963"/>
                  <a:gd name="connsiteY8" fmla="*/ 0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44963" h="211996">
                    <a:moveTo>
                      <a:pt x="321406" y="0"/>
                    </a:moveTo>
                    <a:lnTo>
                      <a:pt x="23557" y="0"/>
                    </a:lnTo>
                    <a:cubicBezTo>
                      <a:pt x="10548" y="0"/>
                      <a:pt x="0" y="10548"/>
                      <a:pt x="0" y="23557"/>
                    </a:cubicBezTo>
                    <a:lnTo>
                      <a:pt x="0" y="188439"/>
                    </a:lnTo>
                    <a:cubicBezTo>
                      <a:pt x="0" y="201448"/>
                      <a:pt x="10548" y="211996"/>
                      <a:pt x="23557" y="211996"/>
                    </a:cubicBezTo>
                    <a:lnTo>
                      <a:pt x="321406" y="211996"/>
                    </a:lnTo>
                    <a:cubicBezTo>
                      <a:pt x="334415" y="211996"/>
                      <a:pt x="344963" y="201448"/>
                      <a:pt x="344963" y="188439"/>
                    </a:cubicBezTo>
                    <a:lnTo>
                      <a:pt x="344963" y="23547"/>
                    </a:lnTo>
                    <a:cubicBezTo>
                      <a:pt x="344963" y="10538"/>
                      <a:pt x="334415" y="0"/>
                      <a:pt x="321406" y="0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97" name="자유형: 도형 96">
                <a:extLst>
                  <a:ext uri="{FF2B5EF4-FFF2-40B4-BE49-F238E27FC236}">
                    <a16:creationId xmlns:a16="http://schemas.microsoft.com/office/drawing/2014/main" id="{8DDFB39B-DA4C-939D-640A-FAD6927F75F4}"/>
                  </a:ext>
                </a:extLst>
              </p:cNvPr>
              <p:cNvSpPr/>
              <p:nvPr/>
            </p:nvSpPr>
            <p:spPr>
              <a:xfrm>
                <a:off x="7250499" y="2996947"/>
                <a:ext cx="344963" cy="211996"/>
              </a:xfrm>
              <a:custGeom>
                <a:avLst/>
                <a:gdLst>
                  <a:gd name="connsiteX0" fmla="*/ 321406 w 344963"/>
                  <a:gd name="connsiteY0" fmla="*/ 0 h 211996"/>
                  <a:gd name="connsiteX1" fmla="*/ 23557 w 344963"/>
                  <a:gd name="connsiteY1" fmla="*/ 0 h 211996"/>
                  <a:gd name="connsiteX2" fmla="*/ 0 w 344963"/>
                  <a:gd name="connsiteY2" fmla="*/ 23557 h 211996"/>
                  <a:gd name="connsiteX3" fmla="*/ 0 w 344963"/>
                  <a:gd name="connsiteY3" fmla="*/ 188439 h 211996"/>
                  <a:gd name="connsiteX4" fmla="*/ 23557 w 344963"/>
                  <a:gd name="connsiteY4" fmla="*/ 211997 h 211996"/>
                  <a:gd name="connsiteX5" fmla="*/ 321406 w 344963"/>
                  <a:gd name="connsiteY5" fmla="*/ 211997 h 211996"/>
                  <a:gd name="connsiteX6" fmla="*/ 344963 w 344963"/>
                  <a:gd name="connsiteY6" fmla="*/ 188439 h 211996"/>
                  <a:gd name="connsiteX7" fmla="*/ 344963 w 344963"/>
                  <a:gd name="connsiteY7" fmla="*/ 23557 h 211996"/>
                  <a:gd name="connsiteX8" fmla="*/ 321406 w 344963"/>
                  <a:gd name="connsiteY8" fmla="*/ 0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44963" h="211996">
                    <a:moveTo>
                      <a:pt x="321406" y="0"/>
                    </a:moveTo>
                    <a:lnTo>
                      <a:pt x="23557" y="0"/>
                    </a:lnTo>
                    <a:cubicBezTo>
                      <a:pt x="10548" y="0"/>
                      <a:pt x="0" y="10548"/>
                      <a:pt x="0" y="23557"/>
                    </a:cubicBezTo>
                    <a:lnTo>
                      <a:pt x="0" y="188439"/>
                    </a:lnTo>
                    <a:cubicBezTo>
                      <a:pt x="0" y="201448"/>
                      <a:pt x="10548" y="211997"/>
                      <a:pt x="23557" y="211997"/>
                    </a:cubicBezTo>
                    <a:lnTo>
                      <a:pt x="321406" y="211997"/>
                    </a:lnTo>
                    <a:cubicBezTo>
                      <a:pt x="334415" y="211997"/>
                      <a:pt x="344963" y="201448"/>
                      <a:pt x="344963" y="188439"/>
                    </a:cubicBezTo>
                    <a:lnTo>
                      <a:pt x="344963" y="23557"/>
                    </a:lnTo>
                    <a:cubicBezTo>
                      <a:pt x="344963" y="10548"/>
                      <a:pt x="334415" y="0"/>
                      <a:pt x="321406" y="0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98" name="자유형: 도형 97">
                <a:extLst>
                  <a:ext uri="{FF2B5EF4-FFF2-40B4-BE49-F238E27FC236}">
                    <a16:creationId xmlns:a16="http://schemas.microsoft.com/office/drawing/2014/main" id="{4422FB30-1F66-8A1B-27F2-DA8FAA3BF0F2}"/>
                  </a:ext>
                </a:extLst>
              </p:cNvPr>
              <p:cNvSpPr/>
              <p:nvPr/>
            </p:nvSpPr>
            <p:spPr>
              <a:xfrm>
                <a:off x="4436438" y="353869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99" name="자유형: 도형 98">
                <a:extLst>
                  <a:ext uri="{FF2B5EF4-FFF2-40B4-BE49-F238E27FC236}">
                    <a16:creationId xmlns:a16="http://schemas.microsoft.com/office/drawing/2014/main" id="{B3977BDB-CBC0-AA7F-53B8-834A494A1702}"/>
                  </a:ext>
                </a:extLst>
              </p:cNvPr>
              <p:cNvSpPr/>
              <p:nvPr/>
            </p:nvSpPr>
            <p:spPr>
              <a:xfrm>
                <a:off x="4692818" y="353869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00" name="자유형: 도형 99">
                <a:extLst>
                  <a:ext uri="{FF2B5EF4-FFF2-40B4-BE49-F238E27FC236}">
                    <a16:creationId xmlns:a16="http://schemas.microsoft.com/office/drawing/2014/main" id="{35E1FC8F-6AED-3DC3-5A13-930BCE59FC2E}"/>
                  </a:ext>
                </a:extLst>
              </p:cNvPr>
              <p:cNvSpPr/>
              <p:nvPr/>
            </p:nvSpPr>
            <p:spPr>
              <a:xfrm>
                <a:off x="4949208" y="353869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6 h 211996"/>
                  <a:gd name="connsiteX7" fmla="*/ 2354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6"/>
                      <a:pt x="188439" y="211996"/>
                    </a:cubicBezTo>
                    <a:lnTo>
                      <a:pt x="23547" y="211996"/>
                    </a:lnTo>
                    <a:cubicBezTo>
                      <a:pt x="1053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01" name="자유형: 도형 100">
                <a:extLst>
                  <a:ext uri="{FF2B5EF4-FFF2-40B4-BE49-F238E27FC236}">
                    <a16:creationId xmlns:a16="http://schemas.microsoft.com/office/drawing/2014/main" id="{8A0C4618-9B4C-FAE1-3EAC-4684E55825D3}"/>
                  </a:ext>
                </a:extLst>
              </p:cNvPr>
              <p:cNvSpPr/>
              <p:nvPr/>
            </p:nvSpPr>
            <p:spPr>
              <a:xfrm>
                <a:off x="5205588" y="353869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02" name="자유형: 도형 101">
                <a:extLst>
                  <a:ext uri="{FF2B5EF4-FFF2-40B4-BE49-F238E27FC236}">
                    <a16:creationId xmlns:a16="http://schemas.microsoft.com/office/drawing/2014/main" id="{14DE2F42-CE8F-7AB3-F4B2-AD64E419CAA2}"/>
                  </a:ext>
                </a:extLst>
              </p:cNvPr>
              <p:cNvSpPr/>
              <p:nvPr/>
            </p:nvSpPr>
            <p:spPr>
              <a:xfrm>
                <a:off x="5461968" y="353869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03" name="자유형: 도형 102">
                <a:extLst>
                  <a:ext uri="{FF2B5EF4-FFF2-40B4-BE49-F238E27FC236}">
                    <a16:creationId xmlns:a16="http://schemas.microsoft.com/office/drawing/2014/main" id="{E49B1546-3B07-ACC8-2F47-2F88ECED1B84}"/>
                  </a:ext>
                </a:extLst>
              </p:cNvPr>
              <p:cNvSpPr/>
              <p:nvPr/>
            </p:nvSpPr>
            <p:spPr>
              <a:xfrm>
                <a:off x="5718348" y="353869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04" name="자유형: 도형 103">
                <a:extLst>
                  <a:ext uri="{FF2B5EF4-FFF2-40B4-BE49-F238E27FC236}">
                    <a16:creationId xmlns:a16="http://schemas.microsoft.com/office/drawing/2014/main" id="{3D695515-C47D-D7D9-1118-A886A4975079}"/>
                  </a:ext>
                </a:extLst>
              </p:cNvPr>
              <p:cNvSpPr/>
              <p:nvPr/>
            </p:nvSpPr>
            <p:spPr>
              <a:xfrm>
                <a:off x="5974727" y="353869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05" name="자유형: 도형 104">
                <a:extLst>
                  <a:ext uri="{FF2B5EF4-FFF2-40B4-BE49-F238E27FC236}">
                    <a16:creationId xmlns:a16="http://schemas.microsoft.com/office/drawing/2014/main" id="{FFBF5F2F-344C-0116-6ACF-FC7C91C649A0}"/>
                  </a:ext>
                </a:extLst>
              </p:cNvPr>
              <p:cNvSpPr/>
              <p:nvPr/>
            </p:nvSpPr>
            <p:spPr>
              <a:xfrm>
                <a:off x="6231117" y="353869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3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06" name="자유형: 도형 105">
                <a:extLst>
                  <a:ext uri="{FF2B5EF4-FFF2-40B4-BE49-F238E27FC236}">
                    <a16:creationId xmlns:a16="http://schemas.microsoft.com/office/drawing/2014/main" id="{445E0777-EBED-3508-65F2-506FA021B667}"/>
                  </a:ext>
                </a:extLst>
              </p:cNvPr>
              <p:cNvSpPr/>
              <p:nvPr/>
            </p:nvSpPr>
            <p:spPr>
              <a:xfrm>
                <a:off x="6487497" y="353869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3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07" name="자유형: 도형 106">
                <a:extLst>
                  <a:ext uri="{FF2B5EF4-FFF2-40B4-BE49-F238E27FC236}">
                    <a16:creationId xmlns:a16="http://schemas.microsoft.com/office/drawing/2014/main" id="{0E1E8B4D-0DA2-EB4C-DB8A-6620BF6781DE}"/>
                  </a:ext>
                </a:extLst>
              </p:cNvPr>
              <p:cNvSpPr/>
              <p:nvPr/>
            </p:nvSpPr>
            <p:spPr>
              <a:xfrm>
                <a:off x="6743877" y="353869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08" name="자유형: 도형 107">
                <a:extLst>
                  <a:ext uri="{FF2B5EF4-FFF2-40B4-BE49-F238E27FC236}">
                    <a16:creationId xmlns:a16="http://schemas.microsoft.com/office/drawing/2014/main" id="{EA13327B-0986-C38B-C0ED-7213ECBE2631}"/>
                  </a:ext>
                </a:extLst>
              </p:cNvPr>
              <p:cNvSpPr/>
              <p:nvPr/>
            </p:nvSpPr>
            <p:spPr>
              <a:xfrm>
                <a:off x="7000257" y="353869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8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8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8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8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71" name="그래픽 20" descr="휴대폰 및 계산기와 노트북">
              <a:extLst>
                <a:ext uri="{FF2B5EF4-FFF2-40B4-BE49-F238E27FC236}">
                  <a16:creationId xmlns:a16="http://schemas.microsoft.com/office/drawing/2014/main" id="{58CACFFF-40D1-60C4-F3CD-4CD47EEFC911}"/>
                </a:ext>
              </a:extLst>
            </p:cNvPr>
            <p:cNvGrpSpPr/>
            <p:nvPr/>
          </p:nvGrpSpPr>
          <p:grpSpPr>
            <a:xfrm>
              <a:off x="4047082" y="3809573"/>
              <a:ext cx="3544269" cy="211996"/>
              <a:chOff x="4047082" y="3809573"/>
              <a:chExt cx="3544269" cy="211996"/>
            </a:xfrm>
            <a:solidFill>
              <a:srgbClr val="2F2F2F"/>
            </a:solidFill>
          </p:grpSpPr>
          <p:sp>
            <p:nvSpPr>
              <p:cNvPr id="83" name="자유형: 도형 82">
                <a:extLst>
                  <a:ext uri="{FF2B5EF4-FFF2-40B4-BE49-F238E27FC236}">
                    <a16:creationId xmlns:a16="http://schemas.microsoft.com/office/drawing/2014/main" id="{D254F4C2-1A07-DFB6-EB0F-D6C90ECE9201}"/>
                  </a:ext>
                </a:extLst>
              </p:cNvPr>
              <p:cNvSpPr/>
              <p:nvPr/>
            </p:nvSpPr>
            <p:spPr>
              <a:xfrm>
                <a:off x="4047082" y="3809573"/>
                <a:ext cx="470422" cy="211996"/>
              </a:xfrm>
              <a:custGeom>
                <a:avLst/>
                <a:gdLst>
                  <a:gd name="connsiteX0" fmla="*/ 446865 w 470422"/>
                  <a:gd name="connsiteY0" fmla="*/ 211996 h 211996"/>
                  <a:gd name="connsiteX1" fmla="*/ 23557 w 470422"/>
                  <a:gd name="connsiteY1" fmla="*/ 211996 h 211996"/>
                  <a:gd name="connsiteX2" fmla="*/ 0 w 470422"/>
                  <a:gd name="connsiteY2" fmla="*/ 188439 h 211996"/>
                  <a:gd name="connsiteX3" fmla="*/ 0 w 470422"/>
                  <a:gd name="connsiteY3" fmla="*/ 23557 h 211996"/>
                  <a:gd name="connsiteX4" fmla="*/ 23557 w 470422"/>
                  <a:gd name="connsiteY4" fmla="*/ 0 h 211996"/>
                  <a:gd name="connsiteX5" fmla="*/ 446865 w 470422"/>
                  <a:gd name="connsiteY5" fmla="*/ 0 h 211996"/>
                  <a:gd name="connsiteX6" fmla="*/ 470423 w 470422"/>
                  <a:gd name="connsiteY6" fmla="*/ 23557 h 211996"/>
                  <a:gd name="connsiteX7" fmla="*/ 470423 w 470422"/>
                  <a:gd name="connsiteY7" fmla="*/ 188439 h 211996"/>
                  <a:gd name="connsiteX8" fmla="*/ 446865 w 470422"/>
                  <a:gd name="connsiteY8" fmla="*/ 211996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70422" h="211996">
                    <a:moveTo>
                      <a:pt x="446865" y="211996"/>
                    </a:move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446865" y="0"/>
                    </a:lnTo>
                    <a:cubicBezTo>
                      <a:pt x="459874" y="0"/>
                      <a:pt x="470423" y="10548"/>
                      <a:pt x="470423" y="23557"/>
                    </a:cubicBezTo>
                    <a:lnTo>
                      <a:pt x="470423" y="188439"/>
                    </a:lnTo>
                    <a:cubicBezTo>
                      <a:pt x="470423" y="201448"/>
                      <a:pt x="459874" y="211996"/>
                      <a:pt x="446865" y="211996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84" name="자유형: 도형 83">
                <a:extLst>
                  <a:ext uri="{FF2B5EF4-FFF2-40B4-BE49-F238E27FC236}">
                    <a16:creationId xmlns:a16="http://schemas.microsoft.com/office/drawing/2014/main" id="{E037508F-C9B0-3DB3-E365-35E55E12E056}"/>
                  </a:ext>
                </a:extLst>
              </p:cNvPr>
              <p:cNvSpPr/>
              <p:nvPr/>
            </p:nvSpPr>
            <p:spPr>
              <a:xfrm>
                <a:off x="4559851" y="3809573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85" name="자유형: 도형 84">
                <a:extLst>
                  <a:ext uri="{FF2B5EF4-FFF2-40B4-BE49-F238E27FC236}">
                    <a16:creationId xmlns:a16="http://schemas.microsoft.com/office/drawing/2014/main" id="{84D87CA4-3D67-B27F-4A3E-EB2056AC4698}"/>
                  </a:ext>
                </a:extLst>
              </p:cNvPr>
              <p:cNvSpPr/>
              <p:nvPr/>
            </p:nvSpPr>
            <p:spPr>
              <a:xfrm>
                <a:off x="4816231" y="3809573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86" name="자유형: 도형 85">
                <a:extLst>
                  <a:ext uri="{FF2B5EF4-FFF2-40B4-BE49-F238E27FC236}">
                    <a16:creationId xmlns:a16="http://schemas.microsoft.com/office/drawing/2014/main" id="{A54CA02A-3459-BB37-DC13-86CF0044F5E9}"/>
                  </a:ext>
                </a:extLst>
              </p:cNvPr>
              <p:cNvSpPr/>
              <p:nvPr/>
            </p:nvSpPr>
            <p:spPr>
              <a:xfrm>
                <a:off x="5072621" y="3809573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3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87" name="자유형: 도형 86">
                <a:extLst>
                  <a:ext uri="{FF2B5EF4-FFF2-40B4-BE49-F238E27FC236}">
                    <a16:creationId xmlns:a16="http://schemas.microsoft.com/office/drawing/2014/main" id="{6A4FD373-1590-6CE7-33C1-DB01374B08B2}"/>
                  </a:ext>
                </a:extLst>
              </p:cNvPr>
              <p:cNvSpPr/>
              <p:nvPr/>
            </p:nvSpPr>
            <p:spPr>
              <a:xfrm>
                <a:off x="5329001" y="3809573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88" name="자유형: 도형 87">
                <a:extLst>
                  <a:ext uri="{FF2B5EF4-FFF2-40B4-BE49-F238E27FC236}">
                    <a16:creationId xmlns:a16="http://schemas.microsoft.com/office/drawing/2014/main" id="{4B574F80-D2DD-09C3-789B-9E47304E7EDD}"/>
                  </a:ext>
                </a:extLst>
              </p:cNvPr>
              <p:cNvSpPr/>
              <p:nvPr/>
            </p:nvSpPr>
            <p:spPr>
              <a:xfrm>
                <a:off x="5585381" y="3809573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89" name="자유형: 도형 88">
                <a:extLst>
                  <a:ext uri="{FF2B5EF4-FFF2-40B4-BE49-F238E27FC236}">
                    <a16:creationId xmlns:a16="http://schemas.microsoft.com/office/drawing/2014/main" id="{DBF1A16E-6FEF-2766-1374-E68681D6C7E2}"/>
                  </a:ext>
                </a:extLst>
              </p:cNvPr>
              <p:cNvSpPr/>
              <p:nvPr/>
            </p:nvSpPr>
            <p:spPr>
              <a:xfrm>
                <a:off x="5841761" y="3809573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90" name="자유형: 도형 89">
                <a:extLst>
                  <a:ext uri="{FF2B5EF4-FFF2-40B4-BE49-F238E27FC236}">
                    <a16:creationId xmlns:a16="http://schemas.microsoft.com/office/drawing/2014/main" id="{7E6D5EE5-062E-BBC3-3F48-E118F49C606C}"/>
                  </a:ext>
                </a:extLst>
              </p:cNvPr>
              <p:cNvSpPr/>
              <p:nvPr/>
            </p:nvSpPr>
            <p:spPr>
              <a:xfrm>
                <a:off x="6098140" y="3809573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91" name="자유형: 도형 90">
                <a:extLst>
                  <a:ext uri="{FF2B5EF4-FFF2-40B4-BE49-F238E27FC236}">
                    <a16:creationId xmlns:a16="http://schemas.microsoft.com/office/drawing/2014/main" id="{8CB50722-7F29-1D8C-E2E7-1BBDE3981102}"/>
                  </a:ext>
                </a:extLst>
              </p:cNvPr>
              <p:cNvSpPr/>
              <p:nvPr/>
            </p:nvSpPr>
            <p:spPr>
              <a:xfrm>
                <a:off x="6354530" y="3809573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39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92" name="자유형: 도형 91">
                <a:extLst>
                  <a:ext uri="{FF2B5EF4-FFF2-40B4-BE49-F238E27FC236}">
                    <a16:creationId xmlns:a16="http://schemas.microsoft.com/office/drawing/2014/main" id="{8E803301-EEA8-BE7A-102F-414FEF1A436D}"/>
                  </a:ext>
                </a:extLst>
              </p:cNvPr>
              <p:cNvSpPr/>
              <p:nvPr/>
            </p:nvSpPr>
            <p:spPr>
              <a:xfrm>
                <a:off x="6610910" y="3809573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8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8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8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8" y="211996"/>
                    </a:lnTo>
                    <a:cubicBezTo>
                      <a:pt x="10539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93" name="자유형: 도형 92">
                <a:extLst>
                  <a:ext uri="{FF2B5EF4-FFF2-40B4-BE49-F238E27FC236}">
                    <a16:creationId xmlns:a16="http://schemas.microsoft.com/office/drawing/2014/main" id="{922BBE55-2584-1DDE-85FF-31FAB9B6500A}"/>
                  </a:ext>
                </a:extLst>
              </p:cNvPr>
              <p:cNvSpPr/>
              <p:nvPr/>
            </p:nvSpPr>
            <p:spPr>
              <a:xfrm>
                <a:off x="6867290" y="3809573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94" name="자유형: 도형 93">
                <a:extLst>
                  <a:ext uri="{FF2B5EF4-FFF2-40B4-BE49-F238E27FC236}">
                    <a16:creationId xmlns:a16="http://schemas.microsoft.com/office/drawing/2014/main" id="{C9576F21-31BE-04F1-03D1-2DD13DD017E8}"/>
                  </a:ext>
                </a:extLst>
              </p:cNvPr>
              <p:cNvSpPr/>
              <p:nvPr/>
            </p:nvSpPr>
            <p:spPr>
              <a:xfrm>
                <a:off x="7123670" y="3809573"/>
                <a:ext cx="467681" cy="211996"/>
              </a:xfrm>
              <a:custGeom>
                <a:avLst/>
                <a:gdLst>
                  <a:gd name="connsiteX0" fmla="*/ 0 w 467681"/>
                  <a:gd name="connsiteY0" fmla="*/ 188439 h 211996"/>
                  <a:gd name="connsiteX1" fmla="*/ 0 w 467681"/>
                  <a:gd name="connsiteY1" fmla="*/ 23557 h 211996"/>
                  <a:gd name="connsiteX2" fmla="*/ 23557 w 467681"/>
                  <a:gd name="connsiteY2" fmla="*/ 0 h 211996"/>
                  <a:gd name="connsiteX3" fmla="*/ 444124 w 467681"/>
                  <a:gd name="connsiteY3" fmla="*/ 0 h 211996"/>
                  <a:gd name="connsiteX4" fmla="*/ 467682 w 467681"/>
                  <a:gd name="connsiteY4" fmla="*/ 23557 h 211996"/>
                  <a:gd name="connsiteX5" fmla="*/ 467682 w 467681"/>
                  <a:gd name="connsiteY5" fmla="*/ 188439 h 211996"/>
                  <a:gd name="connsiteX6" fmla="*/ 444124 w 467681"/>
                  <a:gd name="connsiteY6" fmla="*/ 211996 h 211996"/>
                  <a:gd name="connsiteX7" fmla="*/ 23557 w 467681"/>
                  <a:gd name="connsiteY7" fmla="*/ 211996 h 211996"/>
                  <a:gd name="connsiteX8" fmla="*/ 0 w 467681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67681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9197" y="14360"/>
                      <a:pt x="14360" y="9197"/>
                      <a:pt x="23557" y="0"/>
                    </a:cubicBezTo>
                    <a:lnTo>
                      <a:pt x="444124" y="0"/>
                    </a:lnTo>
                    <a:cubicBezTo>
                      <a:pt x="453322" y="9197"/>
                      <a:pt x="458484" y="14360"/>
                      <a:pt x="467682" y="23557"/>
                    </a:cubicBezTo>
                    <a:lnTo>
                      <a:pt x="467682" y="188439"/>
                    </a:lnTo>
                    <a:cubicBezTo>
                      <a:pt x="458484" y="197636"/>
                      <a:pt x="453322" y="202799"/>
                      <a:pt x="444124" y="211996"/>
                    </a:cubicBezTo>
                    <a:lnTo>
                      <a:pt x="23557" y="211996"/>
                    </a:lnTo>
                    <a:cubicBezTo>
                      <a:pt x="14360" y="202799"/>
                      <a:pt x="9197" y="197646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72" name="그래픽 20" descr="휴대폰 및 계산기와 노트북">
              <a:extLst>
                <a:ext uri="{FF2B5EF4-FFF2-40B4-BE49-F238E27FC236}">
                  <a16:creationId xmlns:a16="http://schemas.microsoft.com/office/drawing/2014/main" id="{68658888-0860-1F3B-C971-045AE52AD6CF}"/>
                </a:ext>
              </a:extLst>
            </p:cNvPr>
            <p:cNvGrpSpPr/>
            <p:nvPr/>
          </p:nvGrpSpPr>
          <p:grpSpPr>
            <a:xfrm>
              <a:off x="4047091" y="4075082"/>
              <a:ext cx="3543680" cy="213009"/>
              <a:chOff x="4047091" y="4075082"/>
              <a:chExt cx="3543680" cy="213009"/>
            </a:xfrm>
            <a:solidFill>
              <a:srgbClr val="2F2F2F"/>
            </a:solidFill>
          </p:grpSpPr>
          <p:sp>
            <p:nvSpPr>
              <p:cNvPr id="73" name="자유형: 도형 72">
                <a:extLst>
                  <a:ext uri="{FF2B5EF4-FFF2-40B4-BE49-F238E27FC236}">
                    <a16:creationId xmlns:a16="http://schemas.microsoft.com/office/drawing/2014/main" id="{F0171C10-4BE9-664E-1044-FEE92A011B21}"/>
                  </a:ext>
                </a:extLst>
              </p:cNvPr>
              <p:cNvSpPr/>
              <p:nvPr/>
            </p:nvSpPr>
            <p:spPr>
              <a:xfrm>
                <a:off x="4047091" y="4075092"/>
                <a:ext cx="211996" cy="211996"/>
              </a:xfrm>
              <a:custGeom>
                <a:avLst/>
                <a:gdLst>
                  <a:gd name="connsiteX0" fmla="*/ 188439 w 211996"/>
                  <a:gd name="connsiteY0" fmla="*/ 211996 h 211996"/>
                  <a:gd name="connsiteX1" fmla="*/ 23557 w 211996"/>
                  <a:gd name="connsiteY1" fmla="*/ 211996 h 211996"/>
                  <a:gd name="connsiteX2" fmla="*/ 0 w 211996"/>
                  <a:gd name="connsiteY2" fmla="*/ 188439 h 211996"/>
                  <a:gd name="connsiteX3" fmla="*/ 0 w 211996"/>
                  <a:gd name="connsiteY3" fmla="*/ 23557 h 211996"/>
                  <a:gd name="connsiteX4" fmla="*/ 23557 w 211996"/>
                  <a:gd name="connsiteY4" fmla="*/ 0 h 211996"/>
                  <a:gd name="connsiteX5" fmla="*/ 188439 w 211996"/>
                  <a:gd name="connsiteY5" fmla="*/ 0 h 211996"/>
                  <a:gd name="connsiteX6" fmla="*/ 211997 w 211996"/>
                  <a:gd name="connsiteY6" fmla="*/ 23557 h 211996"/>
                  <a:gd name="connsiteX7" fmla="*/ 211997 w 211996"/>
                  <a:gd name="connsiteY7" fmla="*/ 188439 h 211996"/>
                  <a:gd name="connsiteX8" fmla="*/ 188439 w 211996"/>
                  <a:gd name="connsiteY8" fmla="*/ 211996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188439" y="211996"/>
                    </a:move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87" y="201448"/>
                      <a:pt x="201439" y="211996"/>
                      <a:pt x="188439" y="211996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74" name="자유형: 도형 73">
                <a:extLst>
                  <a:ext uri="{FF2B5EF4-FFF2-40B4-BE49-F238E27FC236}">
                    <a16:creationId xmlns:a16="http://schemas.microsoft.com/office/drawing/2014/main" id="{F384F70F-FCFC-CD02-1A70-66DC01B172E8}"/>
                  </a:ext>
                </a:extLst>
              </p:cNvPr>
              <p:cNvSpPr/>
              <p:nvPr/>
            </p:nvSpPr>
            <p:spPr>
              <a:xfrm>
                <a:off x="4303471" y="4075092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75" name="자유형: 도형 74">
                <a:extLst>
                  <a:ext uri="{FF2B5EF4-FFF2-40B4-BE49-F238E27FC236}">
                    <a16:creationId xmlns:a16="http://schemas.microsoft.com/office/drawing/2014/main" id="{0B9F3C45-99DE-686C-426C-C68202362826}"/>
                  </a:ext>
                </a:extLst>
              </p:cNvPr>
              <p:cNvSpPr/>
              <p:nvPr/>
            </p:nvSpPr>
            <p:spPr>
              <a:xfrm>
                <a:off x="4559851" y="4075092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76" name="자유형: 도형 75">
                <a:extLst>
                  <a:ext uri="{FF2B5EF4-FFF2-40B4-BE49-F238E27FC236}">
                    <a16:creationId xmlns:a16="http://schemas.microsoft.com/office/drawing/2014/main" id="{8C82FD34-7E8C-7FCE-BF12-19F5DA64F779}"/>
                  </a:ext>
                </a:extLst>
              </p:cNvPr>
              <p:cNvSpPr/>
              <p:nvPr/>
            </p:nvSpPr>
            <p:spPr>
              <a:xfrm>
                <a:off x="4816231" y="4075092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13009" y="23557"/>
                      <a:pt x="23557" y="13009"/>
                      <a:pt x="23557" y="0"/>
                    </a:cubicBezTo>
                    <a:lnTo>
                      <a:pt x="188439" y="0"/>
                    </a:lnTo>
                    <a:cubicBezTo>
                      <a:pt x="188439" y="13009"/>
                      <a:pt x="198988" y="23557"/>
                      <a:pt x="211997" y="23557"/>
                    </a:cubicBezTo>
                    <a:lnTo>
                      <a:pt x="211997" y="188439"/>
                    </a:lnTo>
                    <a:cubicBezTo>
                      <a:pt x="198988" y="188439"/>
                      <a:pt x="188439" y="198988"/>
                      <a:pt x="188439" y="211996"/>
                    </a:cubicBezTo>
                    <a:lnTo>
                      <a:pt x="23557" y="211996"/>
                    </a:lnTo>
                    <a:cubicBezTo>
                      <a:pt x="23557" y="198988"/>
                      <a:pt x="13009" y="188439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77" name="자유형: 도형 76">
                <a:extLst>
                  <a:ext uri="{FF2B5EF4-FFF2-40B4-BE49-F238E27FC236}">
                    <a16:creationId xmlns:a16="http://schemas.microsoft.com/office/drawing/2014/main" id="{830D0BCE-E919-E60C-FD49-002DA24E8FE2}"/>
                  </a:ext>
                </a:extLst>
              </p:cNvPr>
              <p:cNvSpPr/>
              <p:nvPr/>
            </p:nvSpPr>
            <p:spPr>
              <a:xfrm>
                <a:off x="5067660" y="4075092"/>
                <a:ext cx="1499773" cy="211996"/>
              </a:xfrm>
              <a:custGeom>
                <a:avLst/>
                <a:gdLst>
                  <a:gd name="connsiteX0" fmla="*/ 0 w 1499773"/>
                  <a:gd name="connsiteY0" fmla="*/ 188439 h 211996"/>
                  <a:gd name="connsiteX1" fmla="*/ 0 w 1499773"/>
                  <a:gd name="connsiteY1" fmla="*/ 23557 h 211996"/>
                  <a:gd name="connsiteX2" fmla="*/ 23557 w 1499773"/>
                  <a:gd name="connsiteY2" fmla="*/ 0 h 211996"/>
                  <a:gd name="connsiteX3" fmla="*/ 1476216 w 1499773"/>
                  <a:gd name="connsiteY3" fmla="*/ 0 h 211996"/>
                  <a:gd name="connsiteX4" fmla="*/ 1499773 w 1499773"/>
                  <a:gd name="connsiteY4" fmla="*/ 23557 h 211996"/>
                  <a:gd name="connsiteX5" fmla="*/ 1499773 w 1499773"/>
                  <a:gd name="connsiteY5" fmla="*/ 188439 h 211996"/>
                  <a:gd name="connsiteX6" fmla="*/ 1476216 w 1499773"/>
                  <a:gd name="connsiteY6" fmla="*/ 211996 h 211996"/>
                  <a:gd name="connsiteX7" fmla="*/ 23548 w 1499773"/>
                  <a:gd name="connsiteY7" fmla="*/ 211996 h 211996"/>
                  <a:gd name="connsiteX8" fmla="*/ 0 w 1499773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499773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476216" y="0"/>
                    </a:lnTo>
                    <a:cubicBezTo>
                      <a:pt x="1489225" y="0"/>
                      <a:pt x="1499773" y="10548"/>
                      <a:pt x="1499773" y="23557"/>
                    </a:cubicBezTo>
                    <a:lnTo>
                      <a:pt x="1499773" y="188439"/>
                    </a:lnTo>
                    <a:cubicBezTo>
                      <a:pt x="1499773" y="201448"/>
                      <a:pt x="1489225" y="211996"/>
                      <a:pt x="1476216" y="211996"/>
                    </a:cubicBezTo>
                    <a:lnTo>
                      <a:pt x="23548" y="211996"/>
                    </a:lnTo>
                    <a:cubicBezTo>
                      <a:pt x="10539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78" name="자유형: 도형 77">
                <a:extLst>
                  <a:ext uri="{FF2B5EF4-FFF2-40B4-BE49-F238E27FC236}">
                    <a16:creationId xmlns:a16="http://schemas.microsoft.com/office/drawing/2014/main" id="{9A97543A-A36E-B3A3-4D59-6F731CCFC1BE}"/>
                  </a:ext>
                </a:extLst>
              </p:cNvPr>
              <p:cNvSpPr/>
              <p:nvPr/>
            </p:nvSpPr>
            <p:spPr>
              <a:xfrm>
                <a:off x="6610910" y="4075092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8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8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8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8" y="211996"/>
                    </a:lnTo>
                    <a:cubicBezTo>
                      <a:pt x="10539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79" name="자유형: 도형 78">
                <a:extLst>
                  <a:ext uri="{FF2B5EF4-FFF2-40B4-BE49-F238E27FC236}">
                    <a16:creationId xmlns:a16="http://schemas.microsoft.com/office/drawing/2014/main" id="{F9071CF0-BE2F-A00D-C6C0-A025E5AE74AA}"/>
                  </a:ext>
                </a:extLst>
              </p:cNvPr>
              <p:cNvSpPr/>
              <p:nvPr/>
            </p:nvSpPr>
            <p:spPr>
              <a:xfrm>
                <a:off x="6868294" y="4075092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80" name="자유형: 도형 79">
                <a:extLst>
                  <a:ext uri="{FF2B5EF4-FFF2-40B4-BE49-F238E27FC236}">
                    <a16:creationId xmlns:a16="http://schemas.microsoft.com/office/drawing/2014/main" id="{DF9E31E6-B5CA-3DFF-E72A-2AEA77EB4ABB}"/>
                  </a:ext>
                </a:extLst>
              </p:cNvPr>
              <p:cNvSpPr/>
              <p:nvPr/>
            </p:nvSpPr>
            <p:spPr>
              <a:xfrm>
                <a:off x="7378776" y="4076095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81" name="자유형: 도형 80">
                <a:extLst>
                  <a:ext uri="{FF2B5EF4-FFF2-40B4-BE49-F238E27FC236}">
                    <a16:creationId xmlns:a16="http://schemas.microsoft.com/office/drawing/2014/main" id="{59E42665-1522-EC4A-1552-D77F0959488A}"/>
                  </a:ext>
                </a:extLst>
              </p:cNvPr>
              <p:cNvSpPr/>
              <p:nvPr/>
            </p:nvSpPr>
            <p:spPr>
              <a:xfrm>
                <a:off x="7128862" y="4075082"/>
                <a:ext cx="211996" cy="96516"/>
              </a:xfrm>
              <a:custGeom>
                <a:avLst/>
                <a:gdLst>
                  <a:gd name="connsiteX0" fmla="*/ 188439 w 211996"/>
                  <a:gd name="connsiteY0" fmla="*/ 96516 h 96516"/>
                  <a:gd name="connsiteX1" fmla="*/ 23557 w 211996"/>
                  <a:gd name="connsiteY1" fmla="*/ 96516 h 96516"/>
                  <a:gd name="connsiteX2" fmla="*/ 0 w 211996"/>
                  <a:gd name="connsiteY2" fmla="*/ 72959 h 96516"/>
                  <a:gd name="connsiteX3" fmla="*/ 0 w 211996"/>
                  <a:gd name="connsiteY3" fmla="*/ 23557 h 96516"/>
                  <a:gd name="connsiteX4" fmla="*/ 23557 w 211996"/>
                  <a:gd name="connsiteY4" fmla="*/ 0 h 96516"/>
                  <a:gd name="connsiteX5" fmla="*/ 188439 w 211996"/>
                  <a:gd name="connsiteY5" fmla="*/ 0 h 96516"/>
                  <a:gd name="connsiteX6" fmla="*/ 211996 w 211996"/>
                  <a:gd name="connsiteY6" fmla="*/ 23557 h 96516"/>
                  <a:gd name="connsiteX7" fmla="*/ 211996 w 211996"/>
                  <a:gd name="connsiteY7" fmla="*/ 72959 h 96516"/>
                  <a:gd name="connsiteX8" fmla="*/ 188439 w 211996"/>
                  <a:gd name="connsiteY8" fmla="*/ 96516 h 965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96516">
                    <a:moveTo>
                      <a:pt x="188439" y="96516"/>
                    </a:moveTo>
                    <a:lnTo>
                      <a:pt x="23557" y="96516"/>
                    </a:lnTo>
                    <a:cubicBezTo>
                      <a:pt x="10548" y="96516"/>
                      <a:pt x="0" y="85968"/>
                      <a:pt x="0" y="72959"/>
                    </a:cubicBez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72959"/>
                    </a:lnTo>
                    <a:cubicBezTo>
                      <a:pt x="211996" y="85968"/>
                      <a:pt x="201448" y="96516"/>
                      <a:pt x="188439" y="96516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82" name="자유형: 도형 81">
                <a:extLst>
                  <a:ext uri="{FF2B5EF4-FFF2-40B4-BE49-F238E27FC236}">
                    <a16:creationId xmlns:a16="http://schemas.microsoft.com/office/drawing/2014/main" id="{C7933514-59BE-5BED-C6EE-0EF704A86213}"/>
                  </a:ext>
                </a:extLst>
              </p:cNvPr>
              <p:cNvSpPr/>
              <p:nvPr/>
            </p:nvSpPr>
            <p:spPr>
              <a:xfrm>
                <a:off x="7128862" y="4190890"/>
                <a:ext cx="211996" cy="96516"/>
              </a:xfrm>
              <a:custGeom>
                <a:avLst/>
                <a:gdLst>
                  <a:gd name="connsiteX0" fmla="*/ 188439 w 211996"/>
                  <a:gd name="connsiteY0" fmla="*/ 96516 h 96516"/>
                  <a:gd name="connsiteX1" fmla="*/ 23557 w 211996"/>
                  <a:gd name="connsiteY1" fmla="*/ 96516 h 96516"/>
                  <a:gd name="connsiteX2" fmla="*/ 0 w 211996"/>
                  <a:gd name="connsiteY2" fmla="*/ 72959 h 96516"/>
                  <a:gd name="connsiteX3" fmla="*/ 0 w 211996"/>
                  <a:gd name="connsiteY3" fmla="*/ 23557 h 96516"/>
                  <a:gd name="connsiteX4" fmla="*/ 23557 w 211996"/>
                  <a:gd name="connsiteY4" fmla="*/ 0 h 96516"/>
                  <a:gd name="connsiteX5" fmla="*/ 188439 w 211996"/>
                  <a:gd name="connsiteY5" fmla="*/ 0 h 96516"/>
                  <a:gd name="connsiteX6" fmla="*/ 211996 w 211996"/>
                  <a:gd name="connsiteY6" fmla="*/ 23557 h 96516"/>
                  <a:gd name="connsiteX7" fmla="*/ 211996 w 211996"/>
                  <a:gd name="connsiteY7" fmla="*/ 72959 h 96516"/>
                  <a:gd name="connsiteX8" fmla="*/ 188439 w 211996"/>
                  <a:gd name="connsiteY8" fmla="*/ 96516 h 965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96516">
                    <a:moveTo>
                      <a:pt x="188439" y="96516"/>
                    </a:moveTo>
                    <a:lnTo>
                      <a:pt x="23557" y="96516"/>
                    </a:lnTo>
                    <a:cubicBezTo>
                      <a:pt x="10548" y="96516"/>
                      <a:pt x="0" y="85968"/>
                      <a:pt x="0" y="72959"/>
                    </a:cubicBez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72959"/>
                    </a:lnTo>
                    <a:cubicBezTo>
                      <a:pt x="211996" y="85968"/>
                      <a:pt x="201448" y="96516"/>
                      <a:pt x="188439" y="96516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</p:grpSp>
      <p:sp>
        <p:nvSpPr>
          <p:cNvPr id="149" name="자유형: 도형 148">
            <a:extLst>
              <a:ext uri="{FF2B5EF4-FFF2-40B4-BE49-F238E27FC236}">
                <a16:creationId xmlns:a16="http://schemas.microsoft.com/office/drawing/2014/main" id="{534DCE9C-ADAB-C5AA-D957-9FD318FF9F95}"/>
              </a:ext>
            </a:extLst>
          </p:cNvPr>
          <p:cNvSpPr/>
          <p:nvPr/>
        </p:nvSpPr>
        <p:spPr>
          <a:xfrm>
            <a:off x="4033101" y="463934"/>
            <a:ext cx="4874354" cy="202664"/>
          </a:xfrm>
          <a:custGeom>
            <a:avLst/>
            <a:gdLst>
              <a:gd name="connsiteX0" fmla="*/ 0 w 4874354"/>
              <a:gd name="connsiteY0" fmla="*/ 193014 h 202664"/>
              <a:gd name="connsiteX1" fmla="*/ 0 w 4874354"/>
              <a:gd name="connsiteY1" fmla="*/ 139752 h 202664"/>
              <a:gd name="connsiteX2" fmla="*/ 113309 w 4874354"/>
              <a:gd name="connsiteY2" fmla="*/ 0 h 202664"/>
              <a:gd name="connsiteX3" fmla="*/ 4761047 w 4874354"/>
              <a:gd name="connsiteY3" fmla="*/ 0 h 202664"/>
              <a:gd name="connsiteX4" fmla="*/ 4874355 w 4874354"/>
              <a:gd name="connsiteY4" fmla="*/ 139752 h 202664"/>
              <a:gd name="connsiteX5" fmla="*/ 4874355 w 4874354"/>
              <a:gd name="connsiteY5" fmla="*/ 202664 h 202664"/>
              <a:gd name="connsiteX6" fmla="*/ 0 w 4874354"/>
              <a:gd name="connsiteY6" fmla="*/ 193014 h 202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74354" h="202664">
                <a:moveTo>
                  <a:pt x="0" y="193014"/>
                </a:moveTo>
                <a:lnTo>
                  <a:pt x="0" y="139752"/>
                </a:lnTo>
                <a:cubicBezTo>
                  <a:pt x="0" y="67555"/>
                  <a:pt x="39712" y="0"/>
                  <a:pt x="113309" y="0"/>
                </a:cubicBezTo>
                <a:lnTo>
                  <a:pt x="4761047" y="0"/>
                </a:lnTo>
                <a:cubicBezTo>
                  <a:pt x="4834642" y="0"/>
                  <a:pt x="4874355" y="57904"/>
                  <a:pt x="4874355" y="139752"/>
                </a:cubicBezTo>
                <a:lnTo>
                  <a:pt x="4874355" y="202664"/>
                </a:lnTo>
                <a:lnTo>
                  <a:pt x="0" y="193014"/>
                </a:lnTo>
                <a:close/>
              </a:path>
            </a:pathLst>
          </a:custGeom>
          <a:solidFill>
            <a:srgbClr val="CFCFCF"/>
          </a:solidFill>
          <a:ln w="9644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 dirty="0"/>
          </a:p>
        </p:txBody>
      </p:sp>
      <p:sp>
        <p:nvSpPr>
          <p:cNvPr id="150" name="자유형: 도형 149">
            <a:extLst>
              <a:ext uri="{FF2B5EF4-FFF2-40B4-BE49-F238E27FC236}">
                <a16:creationId xmlns:a16="http://schemas.microsoft.com/office/drawing/2014/main" id="{62474AC8-968C-3199-3FA3-451B5BFED72D}"/>
              </a:ext>
            </a:extLst>
          </p:cNvPr>
          <p:cNvSpPr/>
          <p:nvPr/>
        </p:nvSpPr>
        <p:spPr>
          <a:xfrm>
            <a:off x="4030788" y="541555"/>
            <a:ext cx="3728199" cy="1929730"/>
          </a:xfrm>
          <a:custGeom>
            <a:avLst/>
            <a:gdLst>
              <a:gd name="connsiteX0" fmla="*/ 509351 w 3728199"/>
              <a:gd name="connsiteY0" fmla="*/ 1778446 h 1929730"/>
              <a:gd name="connsiteX1" fmla="*/ 200220 w 3728199"/>
              <a:gd name="connsiteY1" fmla="*/ 269804 h 1929730"/>
              <a:gd name="connsiteX2" fmla="*/ 3462960 w 3728199"/>
              <a:gd name="connsiteY2" fmla="*/ 269804 h 1929730"/>
              <a:gd name="connsiteX3" fmla="*/ 3728199 w 3728199"/>
              <a:gd name="connsiteY3" fmla="*/ 4565 h 1929730"/>
              <a:gd name="connsiteX4" fmla="*/ 3713501 w 3728199"/>
              <a:gd name="connsiteY4" fmla="*/ 0 h 1929730"/>
              <a:gd name="connsiteX5" fmla="*/ 115854 w 3728199"/>
              <a:gd name="connsiteY5" fmla="*/ 0 h 1929730"/>
              <a:gd name="connsiteX6" fmla="*/ 2584 w 3728199"/>
              <a:gd name="connsiteY6" fmla="*/ 139935 h 1929730"/>
              <a:gd name="connsiteX7" fmla="*/ 364359 w 3728199"/>
              <a:gd name="connsiteY7" fmla="*/ 1838049 h 1929730"/>
              <a:gd name="connsiteX8" fmla="*/ 477629 w 3728199"/>
              <a:gd name="connsiteY8" fmla="*/ 1929730 h 1929730"/>
              <a:gd name="connsiteX9" fmla="*/ 1803043 w 3728199"/>
              <a:gd name="connsiteY9" fmla="*/ 1929730 h 1929730"/>
              <a:gd name="connsiteX10" fmla="*/ 1954318 w 3728199"/>
              <a:gd name="connsiteY10" fmla="*/ 1778456 h 1929730"/>
              <a:gd name="connsiteX11" fmla="*/ 509351 w 3728199"/>
              <a:gd name="connsiteY11" fmla="*/ 1778456 h 1929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728199" h="1929730">
                <a:moveTo>
                  <a:pt x="509351" y="1778446"/>
                </a:moveTo>
                <a:lnTo>
                  <a:pt x="200220" y="269804"/>
                </a:lnTo>
                <a:lnTo>
                  <a:pt x="3462960" y="269804"/>
                </a:lnTo>
                <a:lnTo>
                  <a:pt x="3728199" y="4565"/>
                </a:lnTo>
                <a:lnTo>
                  <a:pt x="3713501" y="0"/>
                </a:lnTo>
                <a:lnTo>
                  <a:pt x="115854" y="0"/>
                </a:lnTo>
                <a:cubicBezTo>
                  <a:pt x="42181" y="0"/>
                  <a:pt x="-12761" y="67883"/>
                  <a:pt x="2584" y="139935"/>
                </a:cubicBezTo>
                <a:lnTo>
                  <a:pt x="364359" y="1838049"/>
                </a:lnTo>
                <a:cubicBezTo>
                  <a:pt x="375747" y="1891504"/>
                  <a:pt x="422967" y="1929730"/>
                  <a:pt x="477629" y="1929730"/>
                </a:cubicBezTo>
                <a:lnTo>
                  <a:pt x="1803043" y="1929730"/>
                </a:lnTo>
                <a:lnTo>
                  <a:pt x="1954318" y="1778456"/>
                </a:lnTo>
                <a:lnTo>
                  <a:pt x="509351" y="1778456"/>
                </a:lnTo>
                <a:close/>
              </a:path>
            </a:pathLst>
          </a:custGeom>
          <a:solidFill>
            <a:srgbClr val="2F2F2F"/>
          </a:solidFill>
          <a:ln w="9644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51" name="자유형: 도형 150">
            <a:extLst>
              <a:ext uri="{FF2B5EF4-FFF2-40B4-BE49-F238E27FC236}">
                <a16:creationId xmlns:a16="http://schemas.microsoft.com/office/drawing/2014/main" id="{1E6A30F9-6385-347A-E8AF-63F206E38D77}"/>
              </a:ext>
            </a:extLst>
          </p:cNvPr>
          <p:cNvSpPr/>
          <p:nvPr/>
        </p:nvSpPr>
        <p:spPr>
          <a:xfrm>
            <a:off x="5814530" y="541555"/>
            <a:ext cx="3095233" cy="1929730"/>
          </a:xfrm>
          <a:custGeom>
            <a:avLst/>
            <a:gdLst>
              <a:gd name="connsiteX0" fmla="*/ 2979377 w 3095233"/>
              <a:gd name="connsiteY0" fmla="*/ 0 h 1929730"/>
              <a:gd name="connsiteX1" fmla="*/ 1929720 w 3095233"/>
              <a:gd name="connsiteY1" fmla="*/ 0 h 1929730"/>
              <a:gd name="connsiteX2" fmla="*/ 1659907 w 3095233"/>
              <a:gd name="connsiteY2" fmla="*/ 269814 h 1929730"/>
              <a:gd name="connsiteX3" fmla="*/ 2881664 w 3095233"/>
              <a:gd name="connsiteY3" fmla="*/ 269814 h 1929730"/>
              <a:gd name="connsiteX4" fmla="*/ 2585871 w 3095233"/>
              <a:gd name="connsiteY4" fmla="*/ 1778456 h 1929730"/>
              <a:gd name="connsiteX5" fmla="*/ 151274 w 3095233"/>
              <a:gd name="connsiteY5" fmla="*/ 1778456 h 1929730"/>
              <a:gd name="connsiteX6" fmla="*/ 0 w 3095233"/>
              <a:gd name="connsiteY6" fmla="*/ 1929730 h 1929730"/>
              <a:gd name="connsiteX7" fmla="*/ 2617602 w 3095233"/>
              <a:gd name="connsiteY7" fmla="*/ 1929730 h 1929730"/>
              <a:gd name="connsiteX8" fmla="*/ 2730872 w 3095233"/>
              <a:gd name="connsiteY8" fmla="*/ 1838049 h 1929730"/>
              <a:gd name="connsiteX9" fmla="*/ 3092647 w 3095233"/>
              <a:gd name="connsiteY9" fmla="*/ 139935 h 1929730"/>
              <a:gd name="connsiteX10" fmla="*/ 2979377 w 3095233"/>
              <a:gd name="connsiteY10" fmla="*/ 0 h 1929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095233" h="1929730">
                <a:moveTo>
                  <a:pt x="2979377" y="0"/>
                </a:moveTo>
                <a:lnTo>
                  <a:pt x="1929720" y="0"/>
                </a:lnTo>
                <a:lnTo>
                  <a:pt x="1659907" y="269814"/>
                </a:lnTo>
                <a:lnTo>
                  <a:pt x="2881664" y="269814"/>
                </a:lnTo>
                <a:lnTo>
                  <a:pt x="2585871" y="1778456"/>
                </a:lnTo>
                <a:lnTo>
                  <a:pt x="151274" y="1778456"/>
                </a:lnTo>
                <a:lnTo>
                  <a:pt x="0" y="1929730"/>
                </a:lnTo>
                <a:lnTo>
                  <a:pt x="2617602" y="1929730"/>
                </a:lnTo>
                <a:cubicBezTo>
                  <a:pt x="2672263" y="1929730"/>
                  <a:pt x="2719484" y="1891514"/>
                  <a:pt x="2730872" y="1838049"/>
                </a:cubicBezTo>
                <a:lnTo>
                  <a:pt x="3092647" y="139935"/>
                </a:lnTo>
                <a:cubicBezTo>
                  <a:pt x="3108001" y="67883"/>
                  <a:pt x="3053050" y="0"/>
                  <a:pt x="2979377" y="0"/>
                </a:cubicBezTo>
                <a:close/>
              </a:path>
            </a:pathLst>
          </a:custGeom>
          <a:solidFill>
            <a:srgbClr val="505050"/>
          </a:solidFill>
          <a:ln w="9644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52" name="사다리꼴 151">
            <a:extLst>
              <a:ext uri="{FF2B5EF4-FFF2-40B4-BE49-F238E27FC236}">
                <a16:creationId xmlns:a16="http://schemas.microsoft.com/office/drawing/2014/main" id="{87199D5A-8569-E20A-3CE5-5AD8E24F7F81}"/>
              </a:ext>
            </a:extLst>
          </p:cNvPr>
          <p:cNvSpPr/>
          <p:nvPr/>
        </p:nvSpPr>
        <p:spPr>
          <a:xfrm rot="10800000">
            <a:off x="4232689" y="810958"/>
            <a:ext cx="4464315" cy="1511153"/>
          </a:xfrm>
          <a:prstGeom prst="trapezoid">
            <a:avLst>
              <a:gd name="adj" fmla="val 19642"/>
            </a:avLst>
          </a:prstGeom>
          <a:solidFill>
            <a:srgbClr val="C6E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58" name="그룹 157">
            <a:extLst>
              <a:ext uri="{FF2B5EF4-FFF2-40B4-BE49-F238E27FC236}">
                <a16:creationId xmlns:a16="http://schemas.microsoft.com/office/drawing/2014/main" id="{6C549AD9-2FCB-CB4D-4208-BF4A3ECCE653}"/>
              </a:ext>
            </a:extLst>
          </p:cNvPr>
          <p:cNvGrpSpPr/>
          <p:nvPr/>
        </p:nvGrpSpPr>
        <p:grpSpPr>
          <a:xfrm>
            <a:off x="-3448550" y="-2154009"/>
            <a:ext cx="2975327" cy="1582959"/>
            <a:chOff x="-1243692" y="-2221588"/>
            <a:chExt cx="2975327" cy="1582959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16CE6432-CE99-5D12-285E-3D6CB628D383}"/>
                </a:ext>
              </a:extLst>
            </p:cNvPr>
            <p:cNvSpPr/>
            <p:nvPr/>
          </p:nvSpPr>
          <p:spPr>
            <a:xfrm>
              <a:off x="-1243692" y="-1553029"/>
              <a:ext cx="1596571" cy="914400"/>
            </a:xfrm>
            <a:prstGeom prst="rect">
              <a:avLst/>
            </a:prstGeom>
            <a:solidFill>
              <a:srgbClr val="0019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8FF9F7F2-9FF9-AAC3-B4FF-B5D3CA382BFB}"/>
                </a:ext>
              </a:extLst>
            </p:cNvPr>
            <p:cNvSpPr/>
            <p:nvPr/>
          </p:nvSpPr>
          <p:spPr>
            <a:xfrm>
              <a:off x="-798286" y="-1553029"/>
              <a:ext cx="1596571" cy="914400"/>
            </a:xfrm>
            <a:prstGeom prst="rect">
              <a:avLst/>
            </a:prstGeom>
            <a:solidFill>
              <a:srgbClr val="1F3A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F3CFF891-491A-D0CD-1A17-1080BD5761FA}"/>
                </a:ext>
              </a:extLst>
            </p:cNvPr>
            <p:cNvSpPr/>
            <p:nvPr/>
          </p:nvSpPr>
          <p:spPr>
            <a:xfrm>
              <a:off x="-1243692" y="-2221588"/>
              <a:ext cx="1596571" cy="914400"/>
            </a:xfrm>
            <a:prstGeom prst="rect">
              <a:avLst/>
            </a:prstGeom>
            <a:solidFill>
              <a:srgbClr val="FDD8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883BBF32-D6AF-B83D-C3E8-D763FA859222}"/>
                </a:ext>
              </a:extLst>
            </p:cNvPr>
            <p:cNvSpPr/>
            <p:nvPr/>
          </p:nvSpPr>
          <p:spPr>
            <a:xfrm>
              <a:off x="-352880" y="-1553029"/>
              <a:ext cx="1596571" cy="914400"/>
            </a:xfrm>
            <a:prstGeom prst="rect">
              <a:avLst/>
            </a:prstGeom>
            <a:solidFill>
              <a:srgbClr val="0071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F5AEFBDC-43A7-D651-6A26-D01EBAE33D3D}"/>
                </a:ext>
              </a:extLst>
            </p:cNvPr>
            <p:cNvSpPr/>
            <p:nvPr/>
          </p:nvSpPr>
          <p:spPr>
            <a:xfrm>
              <a:off x="135064" y="-1553029"/>
              <a:ext cx="1596571" cy="914400"/>
            </a:xfrm>
            <a:prstGeom prst="rect">
              <a:avLst/>
            </a:prstGeom>
            <a:solidFill>
              <a:srgbClr val="C6E5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3563411C-BD8C-05B4-D350-79D2999D5C16}"/>
                </a:ext>
              </a:extLst>
            </p:cNvPr>
            <p:cNvSpPr/>
            <p:nvPr/>
          </p:nvSpPr>
          <p:spPr>
            <a:xfrm>
              <a:off x="-820675" y="-2221588"/>
              <a:ext cx="1596571" cy="914400"/>
            </a:xfrm>
            <a:prstGeom prst="rect">
              <a:avLst/>
            </a:prstGeom>
            <a:solidFill>
              <a:srgbClr val="4CE6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6" name="직사각형 155">
              <a:extLst>
                <a:ext uri="{FF2B5EF4-FFF2-40B4-BE49-F238E27FC236}">
                  <a16:creationId xmlns:a16="http://schemas.microsoft.com/office/drawing/2014/main" id="{798148CC-8F88-681D-0208-7DCB59B5337F}"/>
                </a:ext>
              </a:extLst>
            </p:cNvPr>
            <p:cNvSpPr/>
            <p:nvPr/>
          </p:nvSpPr>
          <p:spPr>
            <a:xfrm>
              <a:off x="-375269" y="-2221588"/>
              <a:ext cx="1596571" cy="914400"/>
            </a:xfrm>
            <a:prstGeom prst="rect">
              <a:avLst/>
            </a:prstGeom>
            <a:solidFill>
              <a:srgbClr val="FF38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7" name="직사각형 156">
              <a:extLst>
                <a:ext uri="{FF2B5EF4-FFF2-40B4-BE49-F238E27FC236}">
                  <a16:creationId xmlns:a16="http://schemas.microsoft.com/office/drawing/2014/main" id="{87AEB2F0-5A3A-5AD4-A666-12F7DDCC2EE1}"/>
                </a:ext>
              </a:extLst>
            </p:cNvPr>
            <p:cNvSpPr/>
            <p:nvPr/>
          </p:nvSpPr>
          <p:spPr>
            <a:xfrm>
              <a:off x="127111" y="-2221588"/>
              <a:ext cx="1596571" cy="914400"/>
            </a:xfrm>
            <a:prstGeom prst="rect">
              <a:avLst/>
            </a:prstGeom>
            <a:solidFill>
              <a:srgbClr val="FD97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7716511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spd="med" advTm="602">
        <p159:morph option="byObject"/>
      </p:transition>
    </mc:Choice>
    <mc:Fallback xmlns="">
      <p:transition spd="med" advTm="602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9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778F3E90-7C62-DB23-BD8E-F20258227D88}"/>
              </a:ext>
            </a:extLst>
          </p:cNvPr>
          <p:cNvSpPr/>
          <p:nvPr/>
        </p:nvSpPr>
        <p:spPr>
          <a:xfrm>
            <a:off x="-68452181" y="-44536852"/>
            <a:ext cx="5663381" cy="2979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2A3E6C5-54D1-D785-F801-D7FF9101A068}"/>
              </a:ext>
            </a:extLst>
          </p:cNvPr>
          <p:cNvSpPr/>
          <p:nvPr/>
        </p:nvSpPr>
        <p:spPr>
          <a:xfrm>
            <a:off x="73584619" y="46699948"/>
            <a:ext cx="5663381" cy="2979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FE4EAEA4-F0AB-E915-1FC0-E0E3BA88B8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528"/>
          <a:stretch/>
        </p:blipFill>
        <p:spPr bwMode="auto">
          <a:xfrm>
            <a:off x="-1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81FE3FFE-BC49-0D79-4445-44449EC79455}"/>
              </a:ext>
            </a:extLst>
          </p:cNvPr>
          <p:cNvSpPr/>
          <p:nvPr/>
        </p:nvSpPr>
        <p:spPr>
          <a:xfrm>
            <a:off x="-1200" y="0"/>
            <a:ext cx="12193200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10B25508-4497-5A9A-5A3F-29554DED3CCA}"/>
              </a:ext>
            </a:extLst>
          </p:cNvPr>
          <p:cNvGrpSpPr/>
          <p:nvPr/>
        </p:nvGrpSpPr>
        <p:grpSpPr>
          <a:xfrm>
            <a:off x="-3448550" y="-2154009"/>
            <a:ext cx="2975327" cy="1582959"/>
            <a:chOff x="-1243692" y="-2221588"/>
            <a:chExt cx="2975327" cy="1582959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EC98782A-3C26-0E9F-7EBE-9E6E765A00A0}"/>
                </a:ext>
              </a:extLst>
            </p:cNvPr>
            <p:cNvSpPr/>
            <p:nvPr/>
          </p:nvSpPr>
          <p:spPr>
            <a:xfrm>
              <a:off x="-1243692" y="-1553029"/>
              <a:ext cx="1596571" cy="914400"/>
            </a:xfrm>
            <a:prstGeom prst="rect">
              <a:avLst/>
            </a:prstGeom>
            <a:solidFill>
              <a:srgbClr val="0019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51248F1-B703-EF98-F7BB-3D8D18356A51}"/>
                </a:ext>
              </a:extLst>
            </p:cNvPr>
            <p:cNvSpPr/>
            <p:nvPr/>
          </p:nvSpPr>
          <p:spPr>
            <a:xfrm>
              <a:off x="-798286" y="-1553029"/>
              <a:ext cx="1596571" cy="914400"/>
            </a:xfrm>
            <a:prstGeom prst="rect">
              <a:avLst/>
            </a:prstGeom>
            <a:solidFill>
              <a:srgbClr val="1F3A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F671216D-4C86-50E3-D0CE-831248172867}"/>
                </a:ext>
              </a:extLst>
            </p:cNvPr>
            <p:cNvSpPr/>
            <p:nvPr/>
          </p:nvSpPr>
          <p:spPr>
            <a:xfrm>
              <a:off x="-1243692" y="-2221588"/>
              <a:ext cx="1596571" cy="914400"/>
            </a:xfrm>
            <a:prstGeom prst="rect">
              <a:avLst/>
            </a:prstGeom>
            <a:solidFill>
              <a:srgbClr val="FDD8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FDD59242-A490-6929-0D72-289DD1596328}"/>
                </a:ext>
              </a:extLst>
            </p:cNvPr>
            <p:cNvSpPr/>
            <p:nvPr/>
          </p:nvSpPr>
          <p:spPr>
            <a:xfrm>
              <a:off x="-352880" y="-1553029"/>
              <a:ext cx="1596571" cy="914400"/>
            </a:xfrm>
            <a:prstGeom prst="rect">
              <a:avLst/>
            </a:prstGeom>
            <a:solidFill>
              <a:srgbClr val="0071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3966E61-D455-65E9-B9FC-010585DD6FBE}"/>
                </a:ext>
              </a:extLst>
            </p:cNvPr>
            <p:cNvSpPr/>
            <p:nvPr/>
          </p:nvSpPr>
          <p:spPr>
            <a:xfrm>
              <a:off x="135064" y="-1553029"/>
              <a:ext cx="1596571" cy="914400"/>
            </a:xfrm>
            <a:prstGeom prst="rect">
              <a:avLst/>
            </a:prstGeom>
            <a:solidFill>
              <a:srgbClr val="C6E5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1C0C3AC4-A504-B90B-0B88-CEF79F7F3963}"/>
                </a:ext>
              </a:extLst>
            </p:cNvPr>
            <p:cNvSpPr/>
            <p:nvPr/>
          </p:nvSpPr>
          <p:spPr>
            <a:xfrm>
              <a:off x="-820675" y="-2221588"/>
              <a:ext cx="1596571" cy="914400"/>
            </a:xfrm>
            <a:prstGeom prst="rect">
              <a:avLst/>
            </a:prstGeom>
            <a:solidFill>
              <a:srgbClr val="4CE6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40BC7FB5-CF59-7079-7AF2-EF6E631A560A}"/>
                </a:ext>
              </a:extLst>
            </p:cNvPr>
            <p:cNvSpPr/>
            <p:nvPr/>
          </p:nvSpPr>
          <p:spPr>
            <a:xfrm>
              <a:off x="-375269" y="-2221588"/>
              <a:ext cx="1596571" cy="914400"/>
            </a:xfrm>
            <a:prstGeom prst="rect">
              <a:avLst/>
            </a:prstGeom>
            <a:solidFill>
              <a:srgbClr val="FF38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080377D3-6236-1D5D-2616-CDEF9659CBB5}"/>
                </a:ext>
              </a:extLst>
            </p:cNvPr>
            <p:cNvSpPr/>
            <p:nvPr/>
          </p:nvSpPr>
          <p:spPr>
            <a:xfrm>
              <a:off x="127111" y="-2221588"/>
              <a:ext cx="1596571" cy="914400"/>
            </a:xfrm>
            <a:prstGeom prst="rect">
              <a:avLst/>
            </a:prstGeom>
            <a:solidFill>
              <a:srgbClr val="FD97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6" name="그림 25">
            <a:extLst>
              <a:ext uri="{FF2B5EF4-FFF2-40B4-BE49-F238E27FC236}">
                <a16:creationId xmlns:a16="http://schemas.microsoft.com/office/drawing/2014/main" id="{A1DC9D0E-5E0E-5036-8773-CA528AE177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9391506">
            <a:off x="17305043" y="8324850"/>
            <a:ext cx="4818796" cy="6858000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6F6956E9-8512-1E09-BA27-BC135F9B79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0991681">
            <a:off x="9558416" y="14537584"/>
            <a:ext cx="5612716" cy="685800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E65264D3-3E0F-5786-343F-48DE4E65415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989459">
            <a:off x="-556777" y="14420849"/>
            <a:ext cx="4919591" cy="6858000"/>
          </a:xfrm>
          <a:prstGeom prst="rect">
            <a:avLst/>
          </a:prstGeom>
        </p:spPr>
      </p:pic>
      <p:sp>
        <p:nvSpPr>
          <p:cNvPr id="23" name="직사각형 22"/>
          <p:cNvSpPr/>
          <p:nvPr/>
        </p:nvSpPr>
        <p:spPr>
          <a:xfrm>
            <a:off x="-7238603" y="0"/>
            <a:ext cx="7236804" cy="6858000"/>
          </a:xfrm>
          <a:prstGeom prst="rect">
            <a:avLst/>
          </a:prstGeom>
          <a:solidFill>
            <a:schemeClr val="tx1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700" dirty="0" err="1"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의자병</a:t>
            </a:r>
            <a:endParaRPr lang="ko-KR" altLang="en-US" sz="7700" dirty="0"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309053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 advTm="845">
        <p:fade/>
      </p:transition>
    </mc:Choice>
    <mc:Fallback xmlns="">
      <p:transition spd="med" advTm="845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9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778F3E90-7C62-DB23-BD8E-F20258227D88}"/>
              </a:ext>
            </a:extLst>
          </p:cNvPr>
          <p:cNvSpPr/>
          <p:nvPr/>
        </p:nvSpPr>
        <p:spPr>
          <a:xfrm>
            <a:off x="-68452181" y="-44536852"/>
            <a:ext cx="5663381" cy="2979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2A3E6C5-54D1-D785-F801-D7FF9101A068}"/>
              </a:ext>
            </a:extLst>
          </p:cNvPr>
          <p:cNvSpPr/>
          <p:nvPr/>
        </p:nvSpPr>
        <p:spPr>
          <a:xfrm>
            <a:off x="73584619" y="46699948"/>
            <a:ext cx="5663381" cy="2979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FE4EAEA4-F0AB-E915-1FC0-E0E3BA88B8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528"/>
          <a:stretch/>
        </p:blipFill>
        <p:spPr bwMode="auto">
          <a:xfrm>
            <a:off x="-1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81FE3FFE-BC49-0D79-4445-44449EC79455}"/>
              </a:ext>
            </a:extLst>
          </p:cNvPr>
          <p:cNvSpPr/>
          <p:nvPr/>
        </p:nvSpPr>
        <p:spPr>
          <a:xfrm>
            <a:off x="-1200" y="0"/>
            <a:ext cx="12193200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10B25508-4497-5A9A-5A3F-29554DED3CCA}"/>
              </a:ext>
            </a:extLst>
          </p:cNvPr>
          <p:cNvGrpSpPr/>
          <p:nvPr/>
        </p:nvGrpSpPr>
        <p:grpSpPr>
          <a:xfrm>
            <a:off x="-3448550" y="-2154009"/>
            <a:ext cx="2975327" cy="1582959"/>
            <a:chOff x="-1243692" y="-2221588"/>
            <a:chExt cx="2975327" cy="1582959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EC98782A-3C26-0E9F-7EBE-9E6E765A00A0}"/>
                </a:ext>
              </a:extLst>
            </p:cNvPr>
            <p:cNvSpPr/>
            <p:nvPr/>
          </p:nvSpPr>
          <p:spPr>
            <a:xfrm>
              <a:off x="-1243692" y="-1553029"/>
              <a:ext cx="1596571" cy="914400"/>
            </a:xfrm>
            <a:prstGeom prst="rect">
              <a:avLst/>
            </a:prstGeom>
            <a:solidFill>
              <a:srgbClr val="0019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51248F1-B703-EF98-F7BB-3D8D18356A51}"/>
                </a:ext>
              </a:extLst>
            </p:cNvPr>
            <p:cNvSpPr/>
            <p:nvPr/>
          </p:nvSpPr>
          <p:spPr>
            <a:xfrm>
              <a:off x="-798286" y="-1553029"/>
              <a:ext cx="1596571" cy="914400"/>
            </a:xfrm>
            <a:prstGeom prst="rect">
              <a:avLst/>
            </a:prstGeom>
            <a:solidFill>
              <a:srgbClr val="1F3A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F671216D-4C86-50E3-D0CE-831248172867}"/>
                </a:ext>
              </a:extLst>
            </p:cNvPr>
            <p:cNvSpPr/>
            <p:nvPr/>
          </p:nvSpPr>
          <p:spPr>
            <a:xfrm>
              <a:off x="-1243692" y="-2221588"/>
              <a:ext cx="1596571" cy="914400"/>
            </a:xfrm>
            <a:prstGeom prst="rect">
              <a:avLst/>
            </a:prstGeom>
            <a:solidFill>
              <a:srgbClr val="FDD8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FDD59242-A490-6929-0D72-289DD1596328}"/>
                </a:ext>
              </a:extLst>
            </p:cNvPr>
            <p:cNvSpPr/>
            <p:nvPr/>
          </p:nvSpPr>
          <p:spPr>
            <a:xfrm>
              <a:off x="-352880" y="-1553029"/>
              <a:ext cx="1596571" cy="914400"/>
            </a:xfrm>
            <a:prstGeom prst="rect">
              <a:avLst/>
            </a:prstGeom>
            <a:solidFill>
              <a:srgbClr val="0071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3966E61-D455-65E9-B9FC-010585DD6FBE}"/>
                </a:ext>
              </a:extLst>
            </p:cNvPr>
            <p:cNvSpPr/>
            <p:nvPr/>
          </p:nvSpPr>
          <p:spPr>
            <a:xfrm>
              <a:off x="135064" y="-1553029"/>
              <a:ext cx="1596571" cy="914400"/>
            </a:xfrm>
            <a:prstGeom prst="rect">
              <a:avLst/>
            </a:prstGeom>
            <a:solidFill>
              <a:srgbClr val="C6E5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1C0C3AC4-A504-B90B-0B88-CEF79F7F3963}"/>
                </a:ext>
              </a:extLst>
            </p:cNvPr>
            <p:cNvSpPr/>
            <p:nvPr/>
          </p:nvSpPr>
          <p:spPr>
            <a:xfrm>
              <a:off x="-820675" y="-2221588"/>
              <a:ext cx="1596571" cy="914400"/>
            </a:xfrm>
            <a:prstGeom prst="rect">
              <a:avLst/>
            </a:prstGeom>
            <a:solidFill>
              <a:srgbClr val="4CE6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40BC7FB5-CF59-7079-7AF2-EF6E631A560A}"/>
                </a:ext>
              </a:extLst>
            </p:cNvPr>
            <p:cNvSpPr/>
            <p:nvPr/>
          </p:nvSpPr>
          <p:spPr>
            <a:xfrm>
              <a:off x="-375269" y="-2221588"/>
              <a:ext cx="1596571" cy="914400"/>
            </a:xfrm>
            <a:prstGeom prst="rect">
              <a:avLst/>
            </a:prstGeom>
            <a:solidFill>
              <a:srgbClr val="FF38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080377D3-6236-1D5D-2616-CDEF9659CBB5}"/>
                </a:ext>
              </a:extLst>
            </p:cNvPr>
            <p:cNvSpPr/>
            <p:nvPr/>
          </p:nvSpPr>
          <p:spPr>
            <a:xfrm>
              <a:off x="127111" y="-2221588"/>
              <a:ext cx="1596571" cy="914400"/>
            </a:xfrm>
            <a:prstGeom prst="rect">
              <a:avLst/>
            </a:prstGeom>
            <a:solidFill>
              <a:srgbClr val="FD97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직사각형 3"/>
          <p:cNvSpPr/>
          <p:nvPr/>
        </p:nvSpPr>
        <p:spPr>
          <a:xfrm>
            <a:off x="0" y="0"/>
            <a:ext cx="7236804" cy="6858000"/>
          </a:xfrm>
          <a:prstGeom prst="rect">
            <a:avLst/>
          </a:prstGeom>
          <a:solidFill>
            <a:schemeClr val="tx1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700" dirty="0" err="1"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의자병</a:t>
            </a:r>
            <a:endParaRPr lang="ko-KR" altLang="en-US" sz="7700" dirty="0"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A1DC9D0E-5E0E-5036-8773-CA528AE177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9391506">
            <a:off x="17305043" y="8324850"/>
            <a:ext cx="4818796" cy="685800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6F6956E9-8512-1E09-BA27-BC135F9B79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0991681">
            <a:off x="9558416" y="14537584"/>
            <a:ext cx="5612716" cy="6858000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E65264D3-3E0F-5786-343F-48DE4E65415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989459">
            <a:off x="-556777" y="14420849"/>
            <a:ext cx="49195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7595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spd="med" advTm="610">
        <p159:morph option="byObject"/>
      </p:transition>
    </mc:Choice>
    <mc:Fallback xmlns="">
      <p:transition spd="med" advTm="61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9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778F3E90-7C62-DB23-BD8E-F20258227D88}"/>
              </a:ext>
            </a:extLst>
          </p:cNvPr>
          <p:cNvSpPr/>
          <p:nvPr/>
        </p:nvSpPr>
        <p:spPr>
          <a:xfrm>
            <a:off x="-68452181" y="-44536852"/>
            <a:ext cx="5663381" cy="2979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2A3E6C5-54D1-D785-F801-D7FF9101A068}"/>
              </a:ext>
            </a:extLst>
          </p:cNvPr>
          <p:cNvSpPr/>
          <p:nvPr/>
        </p:nvSpPr>
        <p:spPr>
          <a:xfrm>
            <a:off x="73584619" y="46699948"/>
            <a:ext cx="5663381" cy="2979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FE4EAEA4-F0AB-E915-1FC0-E0E3BA88B8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528"/>
          <a:stretch/>
        </p:blipFill>
        <p:spPr bwMode="auto">
          <a:xfrm>
            <a:off x="-1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81FE3FFE-BC49-0D79-4445-44449EC79455}"/>
              </a:ext>
            </a:extLst>
          </p:cNvPr>
          <p:cNvSpPr/>
          <p:nvPr/>
        </p:nvSpPr>
        <p:spPr>
          <a:xfrm>
            <a:off x="-1200" y="0"/>
            <a:ext cx="12193200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10B25508-4497-5A9A-5A3F-29554DED3CCA}"/>
              </a:ext>
            </a:extLst>
          </p:cNvPr>
          <p:cNvGrpSpPr/>
          <p:nvPr/>
        </p:nvGrpSpPr>
        <p:grpSpPr>
          <a:xfrm>
            <a:off x="-3448550" y="-2154009"/>
            <a:ext cx="2975327" cy="1582959"/>
            <a:chOff x="-1243692" y="-2221588"/>
            <a:chExt cx="2975327" cy="1582959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EC98782A-3C26-0E9F-7EBE-9E6E765A00A0}"/>
                </a:ext>
              </a:extLst>
            </p:cNvPr>
            <p:cNvSpPr/>
            <p:nvPr/>
          </p:nvSpPr>
          <p:spPr>
            <a:xfrm>
              <a:off x="-1243692" y="-1553029"/>
              <a:ext cx="1596571" cy="914400"/>
            </a:xfrm>
            <a:prstGeom prst="rect">
              <a:avLst/>
            </a:prstGeom>
            <a:solidFill>
              <a:srgbClr val="0019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51248F1-B703-EF98-F7BB-3D8D18356A51}"/>
                </a:ext>
              </a:extLst>
            </p:cNvPr>
            <p:cNvSpPr/>
            <p:nvPr/>
          </p:nvSpPr>
          <p:spPr>
            <a:xfrm>
              <a:off x="-798286" y="-1553029"/>
              <a:ext cx="1596571" cy="914400"/>
            </a:xfrm>
            <a:prstGeom prst="rect">
              <a:avLst/>
            </a:prstGeom>
            <a:solidFill>
              <a:srgbClr val="1F3A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F671216D-4C86-50E3-D0CE-831248172867}"/>
                </a:ext>
              </a:extLst>
            </p:cNvPr>
            <p:cNvSpPr/>
            <p:nvPr/>
          </p:nvSpPr>
          <p:spPr>
            <a:xfrm>
              <a:off x="-1243692" y="-2221588"/>
              <a:ext cx="1596571" cy="914400"/>
            </a:xfrm>
            <a:prstGeom prst="rect">
              <a:avLst/>
            </a:prstGeom>
            <a:solidFill>
              <a:srgbClr val="FDD8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FDD59242-A490-6929-0D72-289DD1596328}"/>
                </a:ext>
              </a:extLst>
            </p:cNvPr>
            <p:cNvSpPr/>
            <p:nvPr/>
          </p:nvSpPr>
          <p:spPr>
            <a:xfrm>
              <a:off x="-352880" y="-1553029"/>
              <a:ext cx="1596571" cy="914400"/>
            </a:xfrm>
            <a:prstGeom prst="rect">
              <a:avLst/>
            </a:prstGeom>
            <a:solidFill>
              <a:srgbClr val="0071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3966E61-D455-65E9-B9FC-010585DD6FBE}"/>
                </a:ext>
              </a:extLst>
            </p:cNvPr>
            <p:cNvSpPr/>
            <p:nvPr/>
          </p:nvSpPr>
          <p:spPr>
            <a:xfrm>
              <a:off x="135064" y="-1553029"/>
              <a:ext cx="1596571" cy="914400"/>
            </a:xfrm>
            <a:prstGeom prst="rect">
              <a:avLst/>
            </a:prstGeom>
            <a:solidFill>
              <a:srgbClr val="C6E5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1C0C3AC4-A504-B90B-0B88-CEF79F7F3963}"/>
                </a:ext>
              </a:extLst>
            </p:cNvPr>
            <p:cNvSpPr/>
            <p:nvPr/>
          </p:nvSpPr>
          <p:spPr>
            <a:xfrm>
              <a:off x="-820675" y="-2221588"/>
              <a:ext cx="1596571" cy="914400"/>
            </a:xfrm>
            <a:prstGeom prst="rect">
              <a:avLst/>
            </a:prstGeom>
            <a:solidFill>
              <a:srgbClr val="4CE6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40BC7FB5-CF59-7079-7AF2-EF6E631A560A}"/>
                </a:ext>
              </a:extLst>
            </p:cNvPr>
            <p:cNvSpPr/>
            <p:nvPr/>
          </p:nvSpPr>
          <p:spPr>
            <a:xfrm>
              <a:off x="-375269" y="-2221588"/>
              <a:ext cx="1596571" cy="914400"/>
            </a:xfrm>
            <a:prstGeom prst="rect">
              <a:avLst/>
            </a:prstGeom>
            <a:solidFill>
              <a:srgbClr val="FF38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080377D3-6236-1D5D-2616-CDEF9659CBB5}"/>
                </a:ext>
              </a:extLst>
            </p:cNvPr>
            <p:cNvSpPr/>
            <p:nvPr/>
          </p:nvSpPr>
          <p:spPr>
            <a:xfrm>
              <a:off x="127111" y="-2221588"/>
              <a:ext cx="1596571" cy="914400"/>
            </a:xfrm>
            <a:prstGeom prst="rect">
              <a:avLst/>
            </a:prstGeom>
            <a:solidFill>
              <a:srgbClr val="FD97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직사각형 3"/>
          <p:cNvSpPr/>
          <p:nvPr/>
        </p:nvSpPr>
        <p:spPr>
          <a:xfrm>
            <a:off x="0" y="0"/>
            <a:ext cx="7236804" cy="6858000"/>
          </a:xfrm>
          <a:prstGeom prst="rect">
            <a:avLst/>
          </a:prstGeom>
          <a:solidFill>
            <a:schemeClr val="tx1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700" dirty="0" err="1"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의자병</a:t>
            </a:r>
            <a:endParaRPr lang="ko-KR" altLang="en-US" sz="7700" dirty="0"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A1DC9D0E-5E0E-5036-8773-CA528AE177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9391506">
            <a:off x="9854468" y="-120651"/>
            <a:ext cx="4818796" cy="685800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6F6956E9-8512-1E09-BA27-BC135F9B79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0991681">
            <a:off x="6541268" y="3062367"/>
            <a:ext cx="5612716" cy="685800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E65264D3-3E0F-5786-343F-48DE4E65415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816548">
            <a:off x="1429812" y="4888467"/>
            <a:ext cx="49195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4085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spd="med" advTm="610">
        <p159:morph option="byObject"/>
      </p:transition>
    </mc:Choice>
    <mc:Fallback xmlns="">
      <p:transition spd="med" advTm="61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9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778F3E90-7C62-DB23-BD8E-F20258227D88}"/>
              </a:ext>
            </a:extLst>
          </p:cNvPr>
          <p:cNvSpPr/>
          <p:nvPr/>
        </p:nvSpPr>
        <p:spPr>
          <a:xfrm>
            <a:off x="-68452181" y="-44536852"/>
            <a:ext cx="5663381" cy="2979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2A3E6C5-54D1-D785-F801-D7FF9101A068}"/>
              </a:ext>
            </a:extLst>
          </p:cNvPr>
          <p:cNvSpPr/>
          <p:nvPr/>
        </p:nvSpPr>
        <p:spPr>
          <a:xfrm>
            <a:off x="73584619" y="46699948"/>
            <a:ext cx="5663381" cy="2979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FE4EAEA4-F0AB-E915-1FC0-E0E3BA88B8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528"/>
          <a:stretch/>
        </p:blipFill>
        <p:spPr bwMode="auto">
          <a:xfrm>
            <a:off x="-1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81FE3FFE-BC49-0D79-4445-44449EC79455}"/>
              </a:ext>
            </a:extLst>
          </p:cNvPr>
          <p:cNvSpPr/>
          <p:nvPr/>
        </p:nvSpPr>
        <p:spPr>
          <a:xfrm>
            <a:off x="-1200" y="0"/>
            <a:ext cx="12193200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래픽 3" descr="알람 시계 단색으로 채워진">
            <a:extLst>
              <a:ext uri="{FF2B5EF4-FFF2-40B4-BE49-F238E27FC236}">
                <a16:creationId xmlns:a16="http://schemas.microsoft.com/office/drawing/2014/main" id="{D6E58653-FB28-DCE5-CF02-ED8A4A320D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5028600" y="2362200"/>
            <a:ext cx="2133600" cy="2133600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10B25508-4497-5A9A-5A3F-29554DED3CCA}"/>
              </a:ext>
            </a:extLst>
          </p:cNvPr>
          <p:cNvGrpSpPr/>
          <p:nvPr/>
        </p:nvGrpSpPr>
        <p:grpSpPr>
          <a:xfrm>
            <a:off x="-3448550" y="-2154009"/>
            <a:ext cx="2975327" cy="1582959"/>
            <a:chOff x="-1243692" y="-2221588"/>
            <a:chExt cx="2975327" cy="1582959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EC98782A-3C26-0E9F-7EBE-9E6E765A00A0}"/>
                </a:ext>
              </a:extLst>
            </p:cNvPr>
            <p:cNvSpPr/>
            <p:nvPr/>
          </p:nvSpPr>
          <p:spPr>
            <a:xfrm>
              <a:off x="-1243692" y="-1553029"/>
              <a:ext cx="1596571" cy="914400"/>
            </a:xfrm>
            <a:prstGeom prst="rect">
              <a:avLst/>
            </a:prstGeom>
            <a:solidFill>
              <a:srgbClr val="0019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51248F1-B703-EF98-F7BB-3D8D18356A51}"/>
                </a:ext>
              </a:extLst>
            </p:cNvPr>
            <p:cNvSpPr/>
            <p:nvPr/>
          </p:nvSpPr>
          <p:spPr>
            <a:xfrm>
              <a:off x="-798286" y="-1553029"/>
              <a:ext cx="1596571" cy="914400"/>
            </a:xfrm>
            <a:prstGeom prst="rect">
              <a:avLst/>
            </a:prstGeom>
            <a:solidFill>
              <a:srgbClr val="1F3A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F671216D-4C86-50E3-D0CE-831248172867}"/>
                </a:ext>
              </a:extLst>
            </p:cNvPr>
            <p:cNvSpPr/>
            <p:nvPr/>
          </p:nvSpPr>
          <p:spPr>
            <a:xfrm>
              <a:off x="-1243692" y="-2221588"/>
              <a:ext cx="1596571" cy="914400"/>
            </a:xfrm>
            <a:prstGeom prst="rect">
              <a:avLst/>
            </a:prstGeom>
            <a:solidFill>
              <a:srgbClr val="FDD8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FDD59242-A490-6929-0D72-289DD1596328}"/>
                </a:ext>
              </a:extLst>
            </p:cNvPr>
            <p:cNvSpPr/>
            <p:nvPr/>
          </p:nvSpPr>
          <p:spPr>
            <a:xfrm>
              <a:off x="-352880" y="-1553029"/>
              <a:ext cx="1596571" cy="914400"/>
            </a:xfrm>
            <a:prstGeom prst="rect">
              <a:avLst/>
            </a:prstGeom>
            <a:solidFill>
              <a:srgbClr val="0071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3966E61-D455-65E9-B9FC-010585DD6FBE}"/>
                </a:ext>
              </a:extLst>
            </p:cNvPr>
            <p:cNvSpPr/>
            <p:nvPr/>
          </p:nvSpPr>
          <p:spPr>
            <a:xfrm>
              <a:off x="135064" y="-1553029"/>
              <a:ext cx="1596571" cy="914400"/>
            </a:xfrm>
            <a:prstGeom prst="rect">
              <a:avLst/>
            </a:prstGeom>
            <a:solidFill>
              <a:srgbClr val="C6E5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1C0C3AC4-A504-B90B-0B88-CEF79F7F3963}"/>
                </a:ext>
              </a:extLst>
            </p:cNvPr>
            <p:cNvSpPr/>
            <p:nvPr/>
          </p:nvSpPr>
          <p:spPr>
            <a:xfrm>
              <a:off x="-820675" y="-2221588"/>
              <a:ext cx="1596571" cy="914400"/>
            </a:xfrm>
            <a:prstGeom prst="rect">
              <a:avLst/>
            </a:prstGeom>
            <a:solidFill>
              <a:srgbClr val="4CE6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40BC7FB5-CF59-7079-7AF2-EF6E631A560A}"/>
                </a:ext>
              </a:extLst>
            </p:cNvPr>
            <p:cNvSpPr/>
            <p:nvPr/>
          </p:nvSpPr>
          <p:spPr>
            <a:xfrm>
              <a:off x="-375269" y="-2221588"/>
              <a:ext cx="1596571" cy="914400"/>
            </a:xfrm>
            <a:prstGeom prst="rect">
              <a:avLst/>
            </a:prstGeom>
            <a:solidFill>
              <a:srgbClr val="FF38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080377D3-6236-1D5D-2616-CDEF9659CBB5}"/>
                </a:ext>
              </a:extLst>
            </p:cNvPr>
            <p:cNvSpPr/>
            <p:nvPr/>
          </p:nvSpPr>
          <p:spPr>
            <a:xfrm>
              <a:off x="127111" y="-2221588"/>
              <a:ext cx="1596571" cy="914400"/>
            </a:xfrm>
            <a:prstGeom prst="rect">
              <a:avLst/>
            </a:prstGeom>
            <a:solidFill>
              <a:srgbClr val="FD97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7231BD3-D0D3-40BD-93B9-7E9D6678C7C5}"/>
              </a:ext>
            </a:extLst>
          </p:cNvPr>
          <p:cNvSpPr/>
          <p:nvPr/>
        </p:nvSpPr>
        <p:spPr>
          <a:xfrm>
            <a:off x="4343400" y="4286250"/>
            <a:ext cx="3504000" cy="10096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dirty="0">
                <a:solidFill>
                  <a:srgbClr val="C6E5FF">
                    <a:alpha val="0"/>
                  </a:srgbClr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업무 시간 관리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69743707-A93C-800B-0E1F-3ADB6E4ADF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9391506">
            <a:off x="17305043" y="8324850"/>
            <a:ext cx="4818796" cy="68580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8415F3C-25BA-0B68-DA42-70363CF468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0991681">
            <a:off x="9558416" y="14537584"/>
            <a:ext cx="5612716" cy="68580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88CFEB9-D026-BD92-90E9-975A4AB94A3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989459">
            <a:off x="-556777" y="14420849"/>
            <a:ext cx="4919591" cy="6858000"/>
          </a:xfrm>
          <a:prstGeom prst="rect">
            <a:avLst/>
          </a:prstGeom>
        </p:spPr>
      </p:pic>
      <p:sp>
        <p:nvSpPr>
          <p:cNvPr id="23" name="직사각형 22"/>
          <p:cNvSpPr/>
          <p:nvPr/>
        </p:nvSpPr>
        <p:spPr>
          <a:xfrm>
            <a:off x="-15578408" y="0"/>
            <a:ext cx="7236804" cy="6858000"/>
          </a:xfrm>
          <a:prstGeom prst="rect">
            <a:avLst/>
          </a:prstGeom>
          <a:solidFill>
            <a:schemeClr val="tx1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700" dirty="0" err="1"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의자병</a:t>
            </a:r>
            <a:endParaRPr lang="ko-KR" altLang="en-US" sz="7700" dirty="0"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699426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spd="slow" advTm="560">
        <p159:morph option="byObject"/>
      </p:transition>
    </mc:Choice>
    <mc:Fallback xmlns="">
      <p:transition spd="slow" advTm="56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9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778F3E90-7C62-DB23-BD8E-F20258227D88}"/>
              </a:ext>
            </a:extLst>
          </p:cNvPr>
          <p:cNvSpPr/>
          <p:nvPr/>
        </p:nvSpPr>
        <p:spPr>
          <a:xfrm>
            <a:off x="-68452181" y="-44536852"/>
            <a:ext cx="5663381" cy="2979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2A3E6C5-54D1-D785-F801-D7FF9101A068}"/>
              </a:ext>
            </a:extLst>
          </p:cNvPr>
          <p:cNvSpPr/>
          <p:nvPr/>
        </p:nvSpPr>
        <p:spPr>
          <a:xfrm>
            <a:off x="73584619" y="46699948"/>
            <a:ext cx="5663381" cy="2979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FE4EAEA4-F0AB-E915-1FC0-E0E3BA88B8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528"/>
          <a:stretch/>
        </p:blipFill>
        <p:spPr bwMode="auto">
          <a:xfrm>
            <a:off x="-1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81FE3FFE-BC49-0D79-4445-44449EC79455}"/>
              </a:ext>
            </a:extLst>
          </p:cNvPr>
          <p:cNvSpPr/>
          <p:nvPr/>
        </p:nvSpPr>
        <p:spPr>
          <a:xfrm>
            <a:off x="-1200" y="0"/>
            <a:ext cx="12193200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10B25508-4497-5A9A-5A3F-29554DED3CCA}"/>
              </a:ext>
            </a:extLst>
          </p:cNvPr>
          <p:cNvGrpSpPr/>
          <p:nvPr/>
        </p:nvGrpSpPr>
        <p:grpSpPr>
          <a:xfrm>
            <a:off x="-3448550" y="-2154009"/>
            <a:ext cx="2975327" cy="1582959"/>
            <a:chOff x="-1243692" y="-2221588"/>
            <a:chExt cx="2975327" cy="1582959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EC98782A-3C26-0E9F-7EBE-9E6E765A00A0}"/>
                </a:ext>
              </a:extLst>
            </p:cNvPr>
            <p:cNvSpPr/>
            <p:nvPr/>
          </p:nvSpPr>
          <p:spPr>
            <a:xfrm>
              <a:off x="-1243692" y="-1553029"/>
              <a:ext cx="1596571" cy="914400"/>
            </a:xfrm>
            <a:prstGeom prst="rect">
              <a:avLst/>
            </a:prstGeom>
            <a:solidFill>
              <a:srgbClr val="0019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51248F1-B703-EF98-F7BB-3D8D18356A51}"/>
                </a:ext>
              </a:extLst>
            </p:cNvPr>
            <p:cNvSpPr/>
            <p:nvPr/>
          </p:nvSpPr>
          <p:spPr>
            <a:xfrm>
              <a:off x="-798286" y="-1553029"/>
              <a:ext cx="1596571" cy="914400"/>
            </a:xfrm>
            <a:prstGeom prst="rect">
              <a:avLst/>
            </a:prstGeom>
            <a:solidFill>
              <a:srgbClr val="1F3A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F671216D-4C86-50E3-D0CE-831248172867}"/>
                </a:ext>
              </a:extLst>
            </p:cNvPr>
            <p:cNvSpPr/>
            <p:nvPr/>
          </p:nvSpPr>
          <p:spPr>
            <a:xfrm>
              <a:off x="-1243692" y="-2221588"/>
              <a:ext cx="1596571" cy="914400"/>
            </a:xfrm>
            <a:prstGeom prst="rect">
              <a:avLst/>
            </a:prstGeom>
            <a:solidFill>
              <a:srgbClr val="FDD8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FDD59242-A490-6929-0D72-289DD1596328}"/>
                </a:ext>
              </a:extLst>
            </p:cNvPr>
            <p:cNvSpPr/>
            <p:nvPr/>
          </p:nvSpPr>
          <p:spPr>
            <a:xfrm>
              <a:off x="-352880" y="-1553029"/>
              <a:ext cx="1596571" cy="914400"/>
            </a:xfrm>
            <a:prstGeom prst="rect">
              <a:avLst/>
            </a:prstGeom>
            <a:solidFill>
              <a:srgbClr val="0071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3966E61-D455-65E9-B9FC-010585DD6FBE}"/>
                </a:ext>
              </a:extLst>
            </p:cNvPr>
            <p:cNvSpPr/>
            <p:nvPr/>
          </p:nvSpPr>
          <p:spPr>
            <a:xfrm>
              <a:off x="135064" y="-1553029"/>
              <a:ext cx="1596571" cy="914400"/>
            </a:xfrm>
            <a:prstGeom prst="rect">
              <a:avLst/>
            </a:prstGeom>
            <a:solidFill>
              <a:srgbClr val="C6E5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1C0C3AC4-A504-B90B-0B88-CEF79F7F3963}"/>
                </a:ext>
              </a:extLst>
            </p:cNvPr>
            <p:cNvSpPr/>
            <p:nvPr/>
          </p:nvSpPr>
          <p:spPr>
            <a:xfrm>
              <a:off x="-820675" y="-2221588"/>
              <a:ext cx="1596571" cy="914400"/>
            </a:xfrm>
            <a:prstGeom prst="rect">
              <a:avLst/>
            </a:prstGeom>
            <a:solidFill>
              <a:srgbClr val="4CE6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40BC7FB5-CF59-7079-7AF2-EF6E631A560A}"/>
                </a:ext>
              </a:extLst>
            </p:cNvPr>
            <p:cNvSpPr/>
            <p:nvPr/>
          </p:nvSpPr>
          <p:spPr>
            <a:xfrm>
              <a:off x="-375269" y="-2221588"/>
              <a:ext cx="1596571" cy="914400"/>
            </a:xfrm>
            <a:prstGeom prst="rect">
              <a:avLst/>
            </a:prstGeom>
            <a:solidFill>
              <a:srgbClr val="FF38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080377D3-6236-1D5D-2616-CDEF9659CBB5}"/>
                </a:ext>
              </a:extLst>
            </p:cNvPr>
            <p:cNvSpPr/>
            <p:nvPr/>
          </p:nvSpPr>
          <p:spPr>
            <a:xfrm>
              <a:off x="127111" y="-2221588"/>
              <a:ext cx="1596571" cy="914400"/>
            </a:xfrm>
            <a:prstGeom prst="rect">
              <a:avLst/>
            </a:prstGeom>
            <a:solidFill>
              <a:srgbClr val="FD97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5" name="그래픽 14" descr="알람 시계 단색으로 채워진">
            <a:extLst>
              <a:ext uri="{FF2B5EF4-FFF2-40B4-BE49-F238E27FC236}">
                <a16:creationId xmlns:a16="http://schemas.microsoft.com/office/drawing/2014/main" id="{CEA1B1F6-91FD-1E2C-B294-66D306C486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5028600" y="2000250"/>
            <a:ext cx="2133600" cy="2133600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62BCD63A-62BE-ECE2-744A-71573F0F91C2}"/>
              </a:ext>
            </a:extLst>
          </p:cNvPr>
          <p:cNvSpPr/>
          <p:nvPr/>
        </p:nvSpPr>
        <p:spPr>
          <a:xfrm>
            <a:off x="4343400" y="3924300"/>
            <a:ext cx="3504000" cy="10096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dirty="0">
                <a:solidFill>
                  <a:srgbClr val="C6E5FF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업무 시간 관리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4631A86-CD4A-5FE6-BF2E-A054AEB832B2}"/>
              </a:ext>
            </a:extLst>
          </p:cNvPr>
          <p:cNvSpPr/>
          <p:nvPr/>
        </p:nvSpPr>
        <p:spPr>
          <a:xfrm>
            <a:off x="12133651" y="3924300"/>
            <a:ext cx="3504000" cy="10096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dirty="0">
                <a:solidFill>
                  <a:srgbClr val="C6E5FF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앉아 있는 시간</a:t>
            </a:r>
          </a:p>
        </p:txBody>
      </p:sp>
      <p:pic>
        <p:nvPicPr>
          <p:cNvPr id="17" name="그래픽 16" descr="남성 프로그래머 단색으로 채워진">
            <a:extLst>
              <a:ext uri="{FF2B5EF4-FFF2-40B4-BE49-F238E27FC236}">
                <a16:creationId xmlns:a16="http://schemas.microsoft.com/office/drawing/2014/main" id="{77ED6F4D-6BCC-949F-B9DB-82B5C329202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12818851" y="2000250"/>
            <a:ext cx="2133600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8806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 advTm="471">
        <p159:morph option="byObject"/>
      </p:transition>
    </mc:Choice>
    <mc:Fallback xmlns="">
      <p:transition spd="med" advTm="471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9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778F3E90-7C62-DB23-BD8E-F20258227D88}"/>
              </a:ext>
            </a:extLst>
          </p:cNvPr>
          <p:cNvSpPr/>
          <p:nvPr/>
        </p:nvSpPr>
        <p:spPr>
          <a:xfrm>
            <a:off x="-68452181" y="-44536852"/>
            <a:ext cx="5663381" cy="2979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2A3E6C5-54D1-D785-F801-D7FF9101A068}"/>
              </a:ext>
            </a:extLst>
          </p:cNvPr>
          <p:cNvSpPr/>
          <p:nvPr/>
        </p:nvSpPr>
        <p:spPr>
          <a:xfrm>
            <a:off x="73584619" y="46699948"/>
            <a:ext cx="5663381" cy="2979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FE4EAEA4-F0AB-E915-1FC0-E0E3BA88B8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528"/>
          <a:stretch/>
        </p:blipFill>
        <p:spPr bwMode="auto">
          <a:xfrm>
            <a:off x="-1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81FE3FFE-BC49-0D79-4445-44449EC79455}"/>
              </a:ext>
            </a:extLst>
          </p:cNvPr>
          <p:cNvSpPr/>
          <p:nvPr/>
        </p:nvSpPr>
        <p:spPr>
          <a:xfrm>
            <a:off x="-1200" y="0"/>
            <a:ext cx="12193200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10B25508-4497-5A9A-5A3F-29554DED3CCA}"/>
              </a:ext>
            </a:extLst>
          </p:cNvPr>
          <p:cNvGrpSpPr/>
          <p:nvPr/>
        </p:nvGrpSpPr>
        <p:grpSpPr>
          <a:xfrm>
            <a:off x="-3448550" y="-2154009"/>
            <a:ext cx="2975327" cy="1582959"/>
            <a:chOff x="-1243692" y="-2221588"/>
            <a:chExt cx="2975327" cy="1582959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EC98782A-3C26-0E9F-7EBE-9E6E765A00A0}"/>
                </a:ext>
              </a:extLst>
            </p:cNvPr>
            <p:cNvSpPr/>
            <p:nvPr/>
          </p:nvSpPr>
          <p:spPr>
            <a:xfrm>
              <a:off x="-1243692" y="-1553029"/>
              <a:ext cx="1596571" cy="914400"/>
            </a:xfrm>
            <a:prstGeom prst="rect">
              <a:avLst/>
            </a:prstGeom>
            <a:solidFill>
              <a:srgbClr val="0019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51248F1-B703-EF98-F7BB-3D8D18356A51}"/>
                </a:ext>
              </a:extLst>
            </p:cNvPr>
            <p:cNvSpPr/>
            <p:nvPr/>
          </p:nvSpPr>
          <p:spPr>
            <a:xfrm>
              <a:off x="-798286" y="-1553029"/>
              <a:ext cx="1596571" cy="914400"/>
            </a:xfrm>
            <a:prstGeom prst="rect">
              <a:avLst/>
            </a:prstGeom>
            <a:solidFill>
              <a:srgbClr val="1F3A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F671216D-4C86-50E3-D0CE-831248172867}"/>
                </a:ext>
              </a:extLst>
            </p:cNvPr>
            <p:cNvSpPr/>
            <p:nvPr/>
          </p:nvSpPr>
          <p:spPr>
            <a:xfrm>
              <a:off x="-1243692" y="-2221588"/>
              <a:ext cx="1596571" cy="914400"/>
            </a:xfrm>
            <a:prstGeom prst="rect">
              <a:avLst/>
            </a:prstGeom>
            <a:solidFill>
              <a:srgbClr val="FDD8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FDD59242-A490-6929-0D72-289DD1596328}"/>
                </a:ext>
              </a:extLst>
            </p:cNvPr>
            <p:cNvSpPr/>
            <p:nvPr/>
          </p:nvSpPr>
          <p:spPr>
            <a:xfrm>
              <a:off x="-352880" y="-1553029"/>
              <a:ext cx="1596571" cy="914400"/>
            </a:xfrm>
            <a:prstGeom prst="rect">
              <a:avLst/>
            </a:prstGeom>
            <a:solidFill>
              <a:srgbClr val="0071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3966E61-D455-65E9-B9FC-010585DD6FBE}"/>
                </a:ext>
              </a:extLst>
            </p:cNvPr>
            <p:cNvSpPr/>
            <p:nvPr/>
          </p:nvSpPr>
          <p:spPr>
            <a:xfrm>
              <a:off x="135064" y="-1553029"/>
              <a:ext cx="1596571" cy="914400"/>
            </a:xfrm>
            <a:prstGeom prst="rect">
              <a:avLst/>
            </a:prstGeom>
            <a:solidFill>
              <a:srgbClr val="C6E5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1C0C3AC4-A504-B90B-0B88-CEF79F7F3963}"/>
                </a:ext>
              </a:extLst>
            </p:cNvPr>
            <p:cNvSpPr/>
            <p:nvPr/>
          </p:nvSpPr>
          <p:spPr>
            <a:xfrm>
              <a:off x="-820675" y="-2221588"/>
              <a:ext cx="1596571" cy="914400"/>
            </a:xfrm>
            <a:prstGeom prst="rect">
              <a:avLst/>
            </a:prstGeom>
            <a:solidFill>
              <a:srgbClr val="4CE6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40BC7FB5-CF59-7079-7AF2-EF6E631A560A}"/>
                </a:ext>
              </a:extLst>
            </p:cNvPr>
            <p:cNvSpPr/>
            <p:nvPr/>
          </p:nvSpPr>
          <p:spPr>
            <a:xfrm>
              <a:off x="-375269" y="-2221588"/>
              <a:ext cx="1596571" cy="914400"/>
            </a:xfrm>
            <a:prstGeom prst="rect">
              <a:avLst/>
            </a:prstGeom>
            <a:solidFill>
              <a:srgbClr val="FF38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080377D3-6236-1D5D-2616-CDEF9659CBB5}"/>
                </a:ext>
              </a:extLst>
            </p:cNvPr>
            <p:cNvSpPr/>
            <p:nvPr/>
          </p:nvSpPr>
          <p:spPr>
            <a:xfrm>
              <a:off x="127111" y="-2221588"/>
              <a:ext cx="1596571" cy="914400"/>
            </a:xfrm>
            <a:prstGeom prst="rect">
              <a:avLst/>
            </a:prstGeom>
            <a:solidFill>
              <a:srgbClr val="FD97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" name="그래픽 3" descr="알람 시계 단색으로 채워진">
            <a:extLst>
              <a:ext uri="{FF2B5EF4-FFF2-40B4-BE49-F238E27FC236}">
                <a16:creationId xmlns:a16="http://schemas.microsoft.com/office/drawing/2014/main" id="{D6E58653-FB28-DCE5-CF02-ED8A4A320D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2323500" y="2000250"/>
            <a:ext cx="2133600" cy="213360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9DFFE1A6-2683-9C91-F749-8AEF8A5D0119}"/>
              </a:ext>
            </a:extLst>
          </p:cNvPr>
          <p:cNvSpPr/>
          <p:nvPr/>
        </p:nvSpPr>
        <p:spPr>
          <a:xfrm>
            <a:off x="1638300" y="3924300"/>
            <a:ext cx="3504000" cy="10096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dirty="0">
                <a:solidFill>
                  <a:srgbClr val="C6E5FF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업무 시간 관리</a:t>
            </a:r>
          </a:p>
        </p:txBody>
      </p:sp>
      <p:pic>
        <p:nvPicPr>
          <p:cNvPr id="13" name="그래픽 12" descr="남성 프로그래머 단색으로 채워진">
            <a:extLst>
              <a:ext uri="{FF2B5EF4-FFF2-40B4-BE49-F238E27FC236}">
                <a16:creationId xmlns:a16="http://schemas.microsoft.com/office/drawing/2014/main" id="{464623F3-F680-7DC1-28A0-1B5A74F89C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771500" y="2000250"/>
            <a:ext cx="2133600" cy="2133600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0C1DA7EF-3614-6186-E7DF-C6C3C4EC4C48}"/>
              </a:ext>
            </a:extLst>
          </p:cNvPr>
          <p:cNvSpPr/>
          <p:nvPr/>
        </p:nvSpPr>
        <p:spPr>
          <a:xfrm>
            <a:off x="7086300" y="3924300"/>
            <a:ext cx="3504000" cy="10096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dirty="0">
                <a:solidFill>
                  <a:srgbClr val="C6E5FF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앉아 있는 시간</a:t>
            </a:r>
          </a:p>
        </p:txBody>
      </p:sp>
    </p:spTree>
    <p:extLst>
      <p:ext uri="{BB962C8B-B14F-4D97-AF65-F5344CB8AC3E}">
        <p14:creationId xmlns:p14="http://schemas.microsoft.com/office/powerpoint/2010/main" val="9746541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advTm="733">
        <p159:morph option="byObject"/>
      </p:transition>
    </mc:Choice>
    <mc:Fallback xmlns="">
      <p:transition advTm="733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985</TotalTime>
  <Words>1347</Words>
  <Application>Microsoft Office PowerPoint</Application>
  <PresentationFormat>와이드스크린</PresentationFormat>
  <Paragraphs>288</Paragraphs>
  <Slides>23</Slides>
  <Notes>23</Notes>
  <HiddenSlides>0</HiddenSlides>
  <MMClips>1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35" baseType="lpstr">
      <vt:lpstr>맑은 고딕</vt:lpstr>
      <vt:lpstr>넥슨 풋볼고딕 L</vt:lpstr>
      <vt:lpstr>넥슨Lv1고딕 Bold</vt:lpstr>
      <vt:lpstr>카페24 당당해</vt:lpstr>
      <vt:lpstr>카페24 아네모네</vt:lpstr>
      <vt:lpstr>카페24 고운밤</vt:lpstr>
      <vt:lpstr>넥슨 풋볼고딕 B</vt:lpstr>
      <vt:lpstr>Arial</vt:lpstr>
      <vt:lpstr>SB 어그로 Medium</vt:lpstr>
      <vt:lpstr>서울남산 장체 B</vt:lpstr>
      <vt:lpstr>Krona One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한기현</dc:creator>
  <cp:lastModifiedBy>SSAFY</cp:lastModifiedBy>
  <cp:revision>44</cp:revision>
  <dcterms:created xsi:type="dcterms:W3CDTF">2023-02-15T12:26:46Z</dcterms:created>
  <dcterms:modified xsi:type="dcterms:W3CDTF">2023-02-16T22:13:54Z</dcterms:modified>
</cp:coreProperties>
</file>